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notesMasterIdLst>
    <p:notesMasterId r:id="rId50"/>
  </p:notesMasterIdLst>
  <p:sldIdLst>
    <p:sldId id="256" r:id="rId2"/>
    <p:sldId id="1444" r:id="rId3"/>
    <p:sldId id="1461" r:id="rId4"/>
    <p:sldId id="1462" r:id="rId5"/>
    <p:sldId id="1463" r:id="rId6"/>
    <p:sldId id="1447" r:id="rId7"/>
    <p:sldId id="1421" r:id="rId8"/>
    <p:sldId id="1435" r:id="rId9"/>
    <p:sldId id="1416" r:id="rId10"/>
    <p:sldId id="1500" r:id="rId11"/>
    <p:sldId id="1501" r:id="rId12"/>
    <p:sldId id="1450" r:id="rId13"/>
    <p:sldId id="1502" r:id="rId14"/>
    <p:sldId id="1503" r:id="rId15"/>
    <p:sldId id="1419" r:id="rId16"/>
    <p:sldId id="1504" r:id="rId17"/>
    <p:sldId id="1420" r:id="rId18"/>
    <p:sldId id="1422" r:id="rId19"/>
    <p:sldId id="1424" r:id="rId20"/>
    <p:sldId id="1470" r:id="rId21"/>
    <p:sldId id="1480" r:id="rId22"/>
    <p:sldId id="1479" r:id="rId23"/>
    <p:sldId id="1496" r:id="rId24"/>
    <p:sldId id="1497" r:id="rId25"/>
    <p:sldId id="1498" r:id="rId26"/>
    <p:sldId id="1499" r:id="rId27"/>
    <p:sldId id="1495" r:id="rId28"/>
    <p:sldId id="1481" r:id="rId29"/>
    <p:sldId id="1482" r:id="rId30"/>
    <p:sldId id="1483" r:id="rId31"/>
    <p:sldId id="1484" r:id="rId32"/>
    <p:sldId id="1485" r:id="rId33"/>
    <p:sldId id="1486" r:id="rId34"/>
    <p:sldId id="1487" r:id="rId35"/>
    <p:sldId id="1488" r:id="rId36"/>
    <p:sldId id="1489" r:id="rId37"/>
    <p:sldId id="1490" r:id="rId38"/>
    <p:sldId id="1491" r:id="rId39"/>
    <p:sldId id="1492" r:id="rId40"/>
    <p:sldId id="1493" r:id="rId41"/>
    <p:sldId id="1494" r:id="rId42"/>
    <p:sldId id="1425" r:id="rId43"/>
    <p:sldId id="1426" r:id="rId44"/>
    <p:sldId id="1427" r:id="rId45"/>
    <p:sldId id="1428" r:id="rId46"/>
    <p:sldId id="1441" r:id="rId47"/>
    <p:sldId id="1459" r:id="rId48"/>
    <p:sldId id="1460" r:id="rId49"/>
  </p:sldIdLst>
  <p:sldSz cx="12192000" cy="6858000"/>
  <p:notesSz cx="6858000" cy="9144000"/>
  <p:custDataLst>
    <p:tags r:id="rId51"/>
  </p:custDataLst>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0000CC"/>
    <a:srgbClr val="0000FF"/>
    <a:srgbClr val="FF66FF"/>
    <a:srgbClr val="9900FF"/>
    <a:srgbClr val="FF3300"/>
    <a:srgbClr val="008080"/>
    <a:srgbClr val="00CC99"/>
    <a:srgbClr val="66FF33"/>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59" autoAdjust="0"/>
    <p:restoredTop sz="94455" autoAdjust="0"/>
  </p:normalViewPr>
  <p:slideViewPr>
    <p:cSldViewPr>
      <p:cViewPr>
        <p:scale>
          <a:sx n="50" d="100"/>
          <a:sy n="50" d="100"/>
        </p:scale>
        <p:origin x="-720" y="-372"/>
      </p:cViewPr>
      <p:guideLst>
        <p:guide orient="horz" pos="2160"/>
        <p:guide pos="3840"/>
      </p:guideLst>
    </p:cSldViewPr>
  </p:slideViewPr>
  <p:outlineViewPr>
    <p:cViewPr>
      <p:scale>
        <a:sx n="33" d="100"/>
        <a:sy n="33" d="100"/>
      </p:scale>
      <p:origin x="0" y="3018"/>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F2DC054-A325-45C9-9522-2E41644D6E06}" type="datetimeFigureOut">
              <a:rPr lang="ru-RU"/>
              <a:pPr>
                <a:defRPr/>
              </a:pPr>
              <a:t>11.02.2022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651B11-2EE5-4ED2-8459-67FB90BDF83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dirty="0"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dirty="0"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dirty="0"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15</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16</a:t>
            </a:fld>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17</a:t>
            </a:fld>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18</a:t>
            </a:fld>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19</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a:t>
            </a:fld>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FA26F-E0E5-46AC-89D6-F2F563B53AB8}" type="slidenum">
              <a:rPr lang="ru-RU" smtClean="0"/>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27</a:t>
            </a:fld>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44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E2A3E8-6448-4C99-B845-6DB02A8422FA}" type="slidenum">
              <a:rPr lang="ru-RU" smtClean="0"/>
              <a:pPr/>
              <a:t>28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94E5E3-21FE-4460-AE2C-36BFF638208E}" type="slidenum">
              <a:rPr lang="ru-RU" smtClean="0"/>
              <a:pPr/>
              <a:t>29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3</a:t>
            </a:fld>
            <a:endParaRPr lang="ru-RU"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65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F42B1D-A1AB-4172-94FA-4689FF59F925}" type="slidenum">
              <a:rPr lang="ru-RU" smtClean="0"/>
              <a:pPr/>
              <a:t>30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9F3E99-9258-4E6E-8C02-F1A5339D58A5}" type="slidenum">
              <a:rPr lang="ru-RU" smtClean="0"/>
              <a:pPr/>
              <a:t>31</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624902-47F1-49CB-B462-686B445B1F6B}" type="slidenum">
              <a:rPr lang="ru-RU" smtClean="0"/>
              <a:pPr/>
              <a:t>32</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95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ADA0F3-46BC-4947-B208-52E50A44B12C}" type="slidenum">
              <a:rPr lang="ru-RU" smtClean="0"/>
              <a:pPr/>
              <a:t>33</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0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0C83EB-1F77-4CDA-BF19-2E691FF680F8}" type="slidenum">
              <a:rPr lang="ru-RU" smtClean="0"/>
              <a:pPr/>
              <a:t>34</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16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9F0BF-C628-49F5-B692-D14A827D76FF}" type="slidenum">
              <a:rPr lang="ru-RU" smtClean="0"/>
              <a:pPr/>
              <a:t>35</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7E5B7-3417-41BF-9FFB-EF75D7AACAC6}" type="slidenum">
              <a:rPr lang="ru-RU" smtClean="0"/>
              <a:pPr/>
              <a:t>36</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36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20D677-5DB9-4DF5-AFB6-F895E25E5BC7}" type="slidenum">
              <a:rPr lang="ru-RU" smtClean="0"/>
              <a:pPr/>
              <a:t>37</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46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28B19-6AA6-43F8-99D2-27C98CE0D907}" type="slidenum">
              <a:rPr lang="ru-RU" smtClean="0"/>
              <a:pPr/>
              <a:t>38</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57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23B66-E391-45DB-8388-78D57CDA1F0A}" type="slidenum">
              <a:rPr lang="ru-RU" smtClean="0"/>
              <a:pPr/>
              <a:t>39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a:t>
            </a:fld>
            <a:endParaRPr lang="ru-RU" alt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67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67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E05E0-CEA7-46DC-B630-64B12400E0B5}" type="slidenum">
              <a:rPr lang="ru-RU" smtClean="0"/>
              <a:pPr/>
              <a:t>40</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77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64149D-D720-4FFE-B9C6-74482ADC224C}" type="slidenum">
              <a:rPr lang="ru-RU" smtClean="0"/>
              <a:pPr/>
              <a:t>41</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42</a:t>
            </a:fld>
            <a:endParaRPr lang="ru-RU" alt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43</a:t>
            </a:fld>
            <a:endParaRPr lang="ru-RU" altLang="ru-R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44</a:t>
            </a:fld>
            <a:endParaRPr lang="ru-RU" alt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45</a:t>
            </a:fld>
            <a:endParaRPr lang="ru-RU" alt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46</a:t>
            </a:fld>
            <a:endParaRPr lang="ru-RU" alt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47</a:t>
            </a:fld>
            <a:endParaRPr lang="ru-RU" alt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48</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40E02B8-476E-4A2C-8517-B1C1E5ADFCDD}" type="datetimeFigureOut">
              <a:rPr lang="ru-RU"/>
              <a:pPr>
                <a:defRPr/>
              </a:pPr>
              <a:t>11.02.2022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CB8B8-96AE-4B83-9878-0CB32ED6BE03}" type="slidenum">
              <a:rPr lang="ru-RU" altLang="ru-RU"/>
              <a:pPr>
                <a:defRPr/>
              </a:pPr>
              <a:t>‹#›</a:t>
            </a:fld>
            <a:endParaRPr lang="ru-RU" altLang="ru-RU"/>
          </a:p>
        </p:txBody>
      </p:sp>
    </p:spTree>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7E2E39-00B7-4CA1-B8A4-BCB884A10246}" type="datetimeFigureOut">
              <a:rPr lang="ru-RU"/>
              <a:pPr>
                <a:defRPr/>
              </a:pPr>
              <a:t>11.02.2022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DA0A1F-2F00-4E94-BEE3-65A30795DC3D}" type="slidenum">
              <a:rPr lang="ru-RU" altLang="ru-RU"/>
              <a:pPr>
                <a:defRPr/>
              </a:pPr>
              <a:t>‹#›</a:t>
            </a:fld>
            <a:endParaRPr lang="ru-RU" altLang="ru-RU"/>
          </a:p>
        </p:txBody>
      </p:sp>
    </p:spTree>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756851-5EB7-4F42-B15E-D6F235923D0D}" type="datetimeFigureOut">
              <a:rPr lang="ru-RU"/>
              <a:pPr>
                <a:defRPr/>
              </a:pPr>
              <a:t>11.02.2022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1BAA72-AE84-4999-B224-98BD588B6F4E}" type="slidenum">
              <a:rPr lang="ru-RU" altLang="ru-RU"/>
              <a:pPr>
                <a:defRPr/>
              </a:pPr>
              <a:t>‹#›</a:t>
            </a:fld>
            <a:endParaRPr lang="ru-RU" altLang="ru-RU"/>
          </a:p>
        </p:txBody>
      </p: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846212-1DF5-4499-BDB9-E77AC9C5E758}" type="datetimeFigureOut">
              <a:rPr lang="ru-RU"/>
              <a:pPr>
                <a:defRPr/>
              </a:pPr>
              <a:t>11.02.2022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72325D-3945-4397-B0B9-A171D5BE8EC7}" type="slidenum">
              <a:rPr lang="ru-RU" altLang="ru-RU"/>
              <a:pPr>
                <a:defRPr/>
              </a:pPr>
              <a:t>‹#›</a:t>
            </a:fld>
            <a:endParaRPr lang="ru-RU" altLang="ru-RU"/>
          </a:p>
        </p:txBody>
      </p:sp>
    </p:spTree>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F007570-1A7E-4F54-B126-66AB16723DD1}" type="datetimeFigureOut">
              <a:rPr lang="ru-RU"/>
              <a:pPr>
                <a:defRPr/>
              </a:pPr>
              <a:t>11.02.2022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0F355A-B45B-4FF6-9245-53632FB1E6A1}" type="slidenum">
              <a:rPr lang="ru-RU" altLang="ru-RU"/>
              <a:pPr>
                <a:defRPr/>
              </a:pPr>
              <a:t>‹#›</a:t>
            </a:fld>
            <a:endParaRPr lang="ru-RU" altLang="ru-RU"/>
          </a:p>
        </p:txBody>
      </p:sp>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68773A-9BC3-461F-9B36-EE340BBFFE40}" type="datetimeFigureOut">
              <a:rPr lang="ru-RU"/>
              <a:pPr>
                <a:defRPr/>
              </a:pPr>
              <a:t>11.02.2022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52CA40-5FDD-412E-AB8B-8E52A46F8626}" type="slidenum">
              <a:rPr lang="ru-RU" altLang="ru-RU"/>
              <a:pPr>
                <a:defRPr/>
              </a:pPr>
              <a:t>‹#›</a:t>
            </a:fld>
            <a:endParaRPr lang="ru-RU" altLang="ru-RU"/>
          </a:p>
        </p:txBody>
      </p:sp>
    </p:spTree>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C16A04-343B-4568-8305-5D56DD53198D}" type="datetimeFigureOut">
              <a:rPr lang="ru-RU"/>
              <a:pPr>
                <a:defRPr/>
              </a:pPr>
              <a:t>11.02.2022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789B1E7-24FB-405E-B491-8D48A44126BE}" type="slidenum">
              <a:rPr lang="ru-RU" altLang="ru-RU"/>
              <a:pPr>
                <a:defRPr/>
              </a:pPr>
              <a:t>‹#›</a:t>
            </a:fld>
            <a:endParaRPr lang="ru-RU" altLang="ru-RU"/>
          </a:p>
        </p:txBody>
      </p:sp>
    </p:spTree>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2278677-AEFC-4A05-AE1D-90329FA16241}" type="datetimeFigureOut">
              <a:rPr lang="ru-RU"/>
              <a:pPr>
                <a:defRPr/>
              </a:pPr>
              <a:t>11.02.2022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9F16F8-85E8-4298-A246-BEE4CC02D1B0}" type="slidenum">
              <a:rPr lang="ru-RU" altLang="ru-RU"/>
              <a:pPr>
                <a:defRPr/>
              </a:pPr>
              <a:t>‹#›</a:t>
            </a:fld>
            <a:endParaRPr lang="ru-RU" altLang="ru-RU"/>
          </a:p>
        </p:txBody>
      </p:sp>
    </p:spTree>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00E0A5-BEC4-4D6C-9FA3-869B0203FA59}" type="datetimeFigureOut">
              <a:rPr lang="ru-RU"/>
              <a:pPr>
                <a:defRPr/>
              </a:pPr>
              <a:t>11.02.2022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38EB8DB-7C12-4A70-BDD3-DD5C47E52761}" type="slidenum">
              <a:rPr lang="ru-RU" altLang="ru-RU"/>
              <a:pPr>
                <a:defRPr/>
              </a:pPr>
              <a:t>‹#›</a:t>
            </a:fld>
            <a:endParaRPr lang="ru-RU" altLang="ru-RU"/>
          </a:p>
        </p:txBody>
      </p:sp>
    </p:spTree>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7021AF-5587-4D1D-87E9-0524BC90E7B8}" type="datetimeFigureOut">
              <a:rPr lang="ru-RU"/>
              <a:pPr>
                <a:defRPr/>
              </a:pPr>
              <a:t>11.02.2022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A67E74-D622-4AF2-9207-5A53A319AA63}" type="slidenum">
              <a:rPr lang="ru-RU" altLang="ru-RU"/>
              <a:pPr>
                <a:defRPr/>
              </a:pPr>
              <a:t>‹#›</a:t>
            </a:fld>
            <a:endParaRPr lang="ru-RU" altLang="ru-RU"/>
          </a:p>
        </p:txBody>
      </p:sp>
    </p:spTree>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68A489-95ED-4274-89CA-DB894CE1635F}" type="datetimeFigureOut">
              <a:rPr lang="ru-RU"/>
              <a:pPr>
                <a:defRPr/>
              </a:pPr>
              <a:t>11.02.2022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D6FC9E-9EA6-46F8-963B-2A6F61154DE6}" type="slidenum">
              <a:rPr lang="ru-RU" altLang="ru-RU"/>
              <a:pPr>
                <a:defRPr/>
              </a:pPr>
              <a:t>‹#›</a:t>
            </a:fld>
            <a:endParaRPr lang="ru-RU" altLang="ru-RU"/>
          </a:p>
        </p:txBody>
      </p:sp>
    </p:spTree>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60D4293-E8C3-492B-825E-483E8314B3BC}" type="datetimeFigureOut">
              <a:rPr lang="ru-RU"/>
              <a:pPr>
                <a:defRPr/>
              </a:pPr>
              <a:t>11.02.2022</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F28CFA4-163E-4809-A397-1EE317E94E9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audio" Target="../media/audio28.wav"/><Relationship Id="rId3" Type="http://schemas.openxmlformats.org/officeDocument/2006/relationships/audio" Target="../media/audio19.wav"/><Relationship Id="rId7" Type="http://schemas.openxmlformats.org/officeDocument/2006/relationships/audio" Target="../media/audio23.wav"/><Relationship Id="rId12"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audio" Target="../media/audio27.wav"/><Relationship Id="rId5" Type="http://schemas.openxmlformats.org/officeDocument/2006/relationships/audio" Target="../media/audio21.wav"/><Relationship Id="rId10" Type="http://schemas.openxmlformats.org/officeDocument/2006/relationships/audio" Target="../media/audio26.wav"/><Relationship Id="rId4" Type="http://schemas.openxmlformats.org/officeDocument/2006/relationships/audio" Target="../media/audio20.wav"/><Relationship Id="rId9" Type="http://schemas.openxmlformats.org/officeDocument/2006/relationships/audio" Target="../media/audio25.wav"/><Relationship Id="rId14" Type="http://schemas.openxmlformats.org/officeDocument/2006/relationships/audio" Target="../media/audio29.wav"/></Relationships>
</file>

<file path=ppt/slides/_rels/slide11.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audio" Target="../media/audio28.wav"/><Relationship Id="rId3" Type="http://schemas.openxmlformats.org/officeDocument/2006/relationships/audio" Target="../media/audio19.wav"/><Relationship Id="rId7" Type="http://schemas.openxmlformats.org/officeDocument/2006/relationships/audio" Target="../media/audio23.wav"/><Relationship Id="rId12"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audio" Target="../media/audio27.wav"/><Relationship Id="rId5" Type="http://schemas.openxmlformats.org/officeDocument/2006/relationships/audio" Target="../media/audio21.wav"/><Relationship Id="rId10" Type="http://schemas.openxmlformats.org/officeDocument/2006/relationships/audio" Target="../media/audio26.wav"/><Relationship Id="rId4" Type="http://schemas.openxmlformats.org/officeDocument/2006/relationships/audio" Target="../media/audio20.wav"/><Relationship Id="rId9" Type="http://schemas.openxmlformats.org/officeDocument/2006/relationships/audio" Target="../media/audio25.wav"/><Relationship Id="rId14" Type="http://schemas.openxmlformats.org/officeDocument/2006/relationships/audio" Target="../media/audio29.wav"/></Relationships>
</file>

<file path=ppt/slides/_rels/slide12.xml.rels><?xml version="1.0" encoding="UTF-8" standalone="yes"?>
<Relationships xmlns="http://schemas.openxmlformats.org/package/2006/relationships"><Relationship Id="rId8" Type="http://schemas.openxmlformats.org/officeDocument/2006/relationships/audio" Target="../media/audio35.wav"/><Relationship Id="rId3" Type="http://schemas.openxmlformats.org/officeDocument/2006/relationships/audio" Target="../media/audio30.wav"/><Relationship Id="rId7" Type="http://schemas.openxmlformats.org/officeDocument/2006/relationships/audio" Target="../media/audio34.wav"/><Relationship Id="rId12" Type="http://schemas.openxmlformats.org/officeDocument/2006/relationships/audio" Target="../media/audio39.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33.wav"/><Relationship Id="rId11" Type="http://schemas.openxmlformats.org/officeDocument/2006/relationships/audio" Target="../media/audio38.wav"/><Relationship Id="rId5" Type="http://schemas.openxmlformats.org/officeDocument/2006/relationships/audio" Target="../media/audio32.wav"/><Relationship Id="rId10" Type="http://schemas.openxmlformats.org/officeDocument/2006/relationships/audio" Target="../media/audio37.wav"/><Relationship Id="rId4" Type="http://schemas.openxmlformats.org/officeDocument/2006/relationships/audio" Target="../media/audio31.wav"/><Relationship Id="rId9" Type="http://schemas.openxmlformats.org/officeDocument/2006/relationships/audio" Target="../media/audio36.wav"/></Relationships>
</file>

<file path=ppt/slides/_rels/slide13.xml.rels><?xml version="1.0" encoding="UTF-8" standalone="yes"?>
<Relationships xmlns="http://schemas.openxmlformats.org/package/2006/relationships"><Relationship Id="rId8" Type="http://schemas.openxmlformats.org/officeDocument/2006/relationships/audio" Target="../media/audio35.wav"/><Relationship Id="rId3" Type="http://schemas.openxmlformats.org/officeDocument/2006/relationships/audio" Target="../media/audio30.wav"/><Relationship Id="rId7" Type="http://schemas.openxmlformats.org/officeDocument/2006/relationships/audio" Target="../media/audio34.wav"/><Relationship Id="rId12" Type="http://schemas.openxmlformats.org/officeDocument/2006/relationships/audio" Target="../media/audio39.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33.wav"/><Relationship Id="rId11" Type="http://schemas.openxmlformats.org/officeDocument/2006/relationships/audio" Target="../media/audio38.wav"/><Relationship Id="rId5" Type="http://schemas.openxmlformats.org/officeDocument/2006/relationships/audio" Target="../media/audio32.wav"/><Relationship Id="rId10" Type="http://schemas.openxmlformats.org/officeDocument/2006/relationships/audio" Target="../media/audio37.wav"/><Relationship Id="rId4" Type="http://schemas.openxmlformats.org/officeDocument/2006/relationships/audio" Target="../media/audio31.wav"/><Relationship Id="rId9" Type="http://schemas.openxmlformats.org/officeDocument/2006/relationships/audio" Target="../media/audio36.wav"/></Relationships>
</file>

<file path=ppt/slides/_rels/slide14.xml.rels><?xml version="1.0" encoding="UTF-8" standalone="yes"?>
<Relationships xmlns="http://schemas.openxmlformats.org/package/2006/relationships"><Relationship Id="rId8" Type="http://schemas.openxmlformats.org/officeDocument/2006/relationships/audio" Target="../media/audio35.wav"/><Relationship Id="rId3" Type="http://schemas.openxmlformats.org/officeDocument/2006/relationships/audio" Target="../media/audio30.wav"/><Relationship Id="rId7" Type="http://schemas.openxmlformats.org/officeDocument/2006/relationships/audio" Target="../media/audio34.wav"/><Relationship Id="rId12" Type="http://schemas.openxmlformats.org/officeDocument/2006/relationships/audio" Target="../media/audio39.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33.wav"/><Relationship Id="rId11" Type="http://schemas.openxmlformats.org/officeDocument/2006/relationships/audio" Target="../media/audio38.wav"/><Relationship Id="rId5" Type="http://schemas.openxmlformats.org/officeDocument/2006/relationships/audio" Target="../media/audio32.wav"/><Relationship Id="rId10" Type="http://schemas.openxmlformats.org/officeDocument/2006/relationships/audio" Target="../media/audio37.wav"/><Relationship Id="rId4" Type="http://schemas.openxmlformats.org/officeDocument/2006/relationships/audio" Target="../media/audio31.wav"/><Relationship Id="rId9" Type="http://schemas.openxmlformats.org/officeDocument/2006/relationships/audio" Target="../media/audio36.wav"/></Relationships>
</file>

<file path=ppt/slides/_rels/slide15.xml.rels><?xml version="1.0" encoding="UTF-8" standalone="yes"?>
<Relationships xmlns="http://schemas.openxmlformats.org/package/2006/relationships"><Relationship Id="rId3" Type="http://schemas.openxmlformats.org/officeDocument/2006/relationships/audio" Target="../media/audio40.wav"/><Relationship Id="rId7" Type="http://schemas.openxmlformats.org/officeDocument/2006/relationships/audio" Target="../media/audio44.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43.wav"/><Relationship Id="rId5" Type="http://schemas.openxmlformats.org/officeDocument/2006/relationships/audio" Target="../media/audio42.wav"/><Relationship Id="rId4" Type="http://schemas.openxmlformats.org/officeDocument/2006/relationships/audio" Target="../media/audio41.wav"/></Relationships>
</file>

<file path=ppt/slides/_rels/slide16.xml.rels><?xml version="1.0" encoding="UTF-8" standalone="yes"?>
<Relationships xmlns="http://schemas.openxmlformats.org/package/2006/relationships"><Relationship Id="rId3" Type="http://schemas.openxmlformats.org/officeDocument/2006/relationships/audio" Target="../media/audio40.wav"/><Relationship Id="rId7" Type="http://schemas.openxmlformats.org/officeDocument/2006/relationships/audio" Target="../media/audio44.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3.wav"/><Relationship Id="rId5" Type="http://schemas.openxmlformats.org/officeDocument/2006/relationships/audio" Target="../media/audio42.wav"/><Relationship Id="rId4" Type="http://schemas.openxmlformats.org/officeDocument/2006/relationships/audio" Target="../media/audio41.wav"/></Relationships>
</file>

<file path=ppt/slides/_rels/slide17.xml.rels><?xml version="1.0" encoding="UTF-8" standalone="yes"?>
<Relationships xmlns="http://schemas.openxmlformats.org/package/2006/relationships"><Relationship Id="rId8" Type="http://schemas.openxmlformats.org/officeDocument/2006/relationships/audio" Target="../media/audio50.wav"/><Relationship Id="rId3" Type="http://schemas.openxmlformats.org/officeDocument/2006/relationships/audio" Target="../media/audio45.wav"/><Relationship Id="rId7" Type="http://schemas.openxmlformats.org/officeDocument/2006/relationships/audio" Target="../media/audio49.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48.wav"/><Relationship Id="rId5" Type="http://schemas.openxmlformats.org/officeDocument/2006/relationships/audio" Target="../media/audio47.wav"/><Relationship Id="rId10" Type="http://schemas.openxmlformats.org/officeDocument/2006/relationships/audio" Target="../media/audio52.wav"/><Relationship Id="rId4" Type="http://schemas.openxmlformats.org/officeDocument/2006/relationships/audio" Target="../media/audio46.wav"/><Relationship Id="rId9" Type="http://schemas.openxmlformats.org/officeDocument/2006/relationships/audio" Target="../media/audio51.wav"/></Relationships>
</file>

<file path=ppt/slides/_rels/slide18.xml.rels><?xml version="1.0" encoding="UTF-8" standalone="yes"?>
<Relationships xmlns="http://schemas.openxmlformats.org/package/2006/relationships"><Relationship Id="rId3" Type="http://schemas.openxmlformats.org/officeDocument/2006/relationships/audio" Target="../media/audio53.wav"/><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2.wav"/><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54.wav"/><Relationship Id="rId7" Type="http://schemas.openxmlformats.org/officeDocument/2006/relationships/audio" Target="../media/audio58.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57.wav"/><Relationship Id="rId5" Type="http://schemas.openxmlformats.org/officeDocument/2006/relationships/audio" Target="../media/audio56.wav"/><Relationship Id="rId4" Type="http://schemas.openxmlformats.org/officeDocument/2006/relationships/audio" Target="../media/audio55.wav"/></Relationships>
</file>

<file path=ppt/slides/_rels/slide21.xml.rels><?xml version="1.0" encoding="UTF-8" standalone="yes"?>
<Relationships xmlns="http://schemas.openxmlformats.org/package/2006/relationships"><Relationship Id="rId8" Type="http://schemas.openxmlformats.org/officeDocument/2006/relationships/audio" Target="../media/audio59.wav"/><Relationship Id="rId3" Type="http://schemas.openxmlformats.org/officeDocument/2006/relationships/audio" Target="../media/audio54.wav"/><Relationship Id="rId7" Type="http://schemas.openxmlformats.org/officeDocument/2006/relationships/audio" Target="../media/audio58.wav"/><Relationship Id="rId12" Type="http://schemas.openxmlformats.org/officeDocument/2006/relationships/audio" Target="../media/audio63.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57.wav"/><Relationship Id="rId11" Type="http://schemas.openxmlformats.org/officeDocument/2006/relationships/audio" Target="../media/audio62.wav"/><Relationship Id="rId5" Type="http://schemas.openxmlformats.org/officeDocument/2006/relationships/audio" Target="../media/audio56.wav"/><Relationship Id="rId10" Type="http://schemas.openxmlformats.org/officeDocument/2006/relationships/audio" Target="../media/audio61.wav"/><Relationship Id="rId4" Type="http://schemas.openxmlformats.org/officeDocument/2006/relationships/audio" Target="../media/audio55.wav"/><Relationship Id="rId9" Type="http://schemas.openxmlformats.org/officeDocument/2006/relationships/audio" Target="../media/audio60.wav"/></Relationships>
</file>

<file path=ppt/slides/_rels/slide22.xml.rels><?xml version="1.0" encoding="UTF-8" standalone="yes"?>
<Relationships xmlns="http://schemas.openxmlformats.org/package/2006/relationships"><Relationship Id="rId8" Type="http://schemas.openxmlformats.org/officeDocument/2006/relationships/audio" Target="../media/audio59.wav"/><Relationship Id="rId3" Type="http://schemas.openxmlformats.org/officeDocument/2006/relationships/audio" Target="../media/audio54.wav"/><Relationship Id="rId7" Type="http://schemas.openxmlformats.org/officeDocument/2006/relationships/audio" Target="../media/audio58.wav"/><Relationship Id="rId12" Type="http://schemas.openxmlformats.org/officeDocument/2006/relationships/audio" Target="../media/audio63.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57.wav"/><Relationship Id="rId11" Type="http://schemas.openxmlformats.org/officeDocument/2006/relationships/audio" Target="../media/audio62.wav"/><Relationship Id="rId5" Type="http://schemas.openxmlformats.org/officeDocument/2006/relationships/audio" Target="../media/audio56.wav"/><Relationship Id="rId10" Type="http://schemas.openxmlformats.org/officeDocument/2006/relationships/audio" Target="../media/audio61.wav"/><Relationship Id="rId4" Type="http://schemas.openxmlformats.org/officeDocument/2006/relationships/audio" Target="../media/audio55.wav"/><Relationship Id="rId9" Type="http://schemas.openxmlformats.org/officeDocument/2006/relationships/audio" Target="../media/audio60.wav"/></Relationships>
</file>

<file path=ppt/slides/_rels/slide23.xml.rels><?xml version="1.0" encoding="UTF-8" standalone="yes"?>
<Relationships xmlns="http://schemas.openxmlformats.org/package/2006/relationships"><Relationship Id="rId3" Type="http://schemas.openxmlformats.org/officeDocument/2006/relationships/audio" Target="../media/audio64.wav"/><Relationship Id="rId7" Type="http://schemas.openxmlformats.org/officeDocument/2006/relationships/audio" Target="../media/audio68.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67.wav"/><Relationship Id="rId5" Type="http://schemas.openxmlformats.org/officeDocument/2006/relationships/audio" Target="../media/audio66.wav"/><Relationship Id="rId4" Type="http://schemas.openxmlformats.org/officeDocument/2006/relationships/audio" Target="../media/audio65.wav"/></Relationships>
</file>

<file path=ppt/slides/_rels/slide24.xml.rels><?xml version="1.0" encoding="UTF-8" standalone="yes"?>
<Relationships xmlns="http://schemas.openxmlformats.org/package/2006/relationships"><Relationship Id="rId3" Type="http://schemas.openxmlformats.org/officeDocument/2006/relationships/audio" Target="../media/audio69.wav"/><Relationship Id="rId7" Type="http://schemas.openxmlformats.org/officeDocument/2006/relationships/audio" Target="../media/audio73.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72.wav"/><Relationship Id="rId5" Type="http://schemas.openxmlformats.org/officeDocument/2006/relationships/audio" Target="../media/audio71.wav"/><Relationship Id="rId4" Type="http://schemas.openxmlformats.org/officeDocument/2006/relationships/audio" Target="../media/audio70.wav"/></Relationships>
</file>

<file path=ppt/slides/_rels/slide25.xml.rels><?xml version="1.0" encoding="UTF-8" standalone="yes"?>
<Relationships xmlns="http://schemas.openxmlformats.org/package/2006/relationships"><Relationship Id="rId3" Type="http://schemas.openxmlformats.org/officeDocument/2006/relationships/audio" Target="../media/audio64.wav"/><Relationship Id="rId7" Type="http://schemas.openxmlformats.org/officeDocument/2006/relationships/audio" Target="../media/audio68.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67.wav"/><Relationship Id="rId5" Type="http://schemas.openxmlformats.org/officeDocument/2006/relationships/audio" Target="../media/audio66.wav"/><Relationship Id="rId4" Type="http://schemas.openxmlformats.org/officeDocument/2006/relationships/audio" Target="../media/audio65.wav"/></Relationships>
</file>

<file path=ppt/slides/_rels/slide26.xml.rels><?xml version="1.0" encoding="UTF-8" standalone="yes"?>
<Relationships xmlns="http://schemas.openxmlformats.org/package/2006/relationships"><Relationship Id="rId3" Type="http://schemas.openxmlformats.org/officeDocument/2006/relationships/audio" Target="../media/audio69.wav"/><Relationship Id="rId7" Type="http://schemas.openxmlformats.org/officeDocument/2006/relationships/audio" Target="../media/audio73.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72.wav"/><Relationship Id="rId5" Type="http://schemas.openxmlformats.org/officeDocument/2006/relationships/audio" Target="../media/audio71.wav"/><Relationship Id="rId4" Type="http://schemas.openxmlformats.org/officeDocument/2006/relationships/audio" Target="../media/audio70.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1.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2.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3.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4.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5.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6.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7.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8.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39.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40.xml.rels><?xml version="1.0" encoding="UTF-8" standalone="yes"?>
<Relationships xmlns="http://schemas.openxmlformats.org/package/2006/relationships"><Relationship Id="rId3" Type="http://schemas.openxmlformats.org/officeDocument/2006/relationships/audio" Target="../media/audio74.wav"/><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75.wav"/></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audio" Target="../media/audio76.wav"/><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audio" Target="../media/audio6.wav"/><Relationship Id="rId7" Type="http://schemas.openxmlformats.org/officeDocument/2006/relationships/audio" Target="../media/audio10.wav"/><Relationship Id="rId12"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5" Type="http://schemas.openxmlformats.org/officeDocument/2006/relationships/audio" Target="../media/audio18.wav"/><Relationship Id="rId10"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audio" Target="../media/audio12.wav"/><Relationship Id="rId14" Type="http://schemas.openxmlformats.org/officeDocument/2006/relationships/audio" Target="../media/audio17.wav"/></Relationships>
</file>

<file path=ppt/slides/_rels/slide6.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audio" Target="../media/audio6.wav"/><Relationship Id="rId7" Type="http://schemas.openxmlformats.org/officeDocument/2006/relationships/audio" Target="../media/audio10.wav"/><Relationship Id="rId12" Type="http://schemas.openxmlformats.org/officeDocument/2006/relationships/audio" Target="../media/audio1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5" Type="http://schemas.openxmlformats.org/officeDocument/2006/relationships/audio" Target="../media/audio18.wav"/><Relationship Id="rId10"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audio" Target="../media/audio12.wav"/><Relationship Id="rId14" Type="http://schemas.openxmlformats.org/officeDocument/2006/relationships/audio" Target="../media/audio17.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1.wav"/><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audio" Target="../media/audio15.wav"/><Relationship Id="rId5" Type="http://schemas.openxmlformats.org/officeDocument/2006/relationships/audio" Target="../media/audio17.wav"/><Relationship Id="rId10" Type="http://schemas.openxmlformats.org/officeDocument/2006/relationships/audio" Target="../media/audio13.wav"/><Relationship Id="rId4" Type="http://schemas.openxmlformats.org/officeDocument/2006/relationships/audio" Target="../media/audio14.wav"/><Relationship Id="rId9" Type="http://schemas.openxmlformats.org/officeDocument/2006/relationships/audio" Target="../media/audio10.wav"/></Relationships>
</file>

<file path=ppt/slides/_rels/slide9.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audio" Target="../media/audio28.wav"/><Relationship Id="rId3" Type="http://schemas.openxmlformats.org/officeDocument/2006/relationships/audio" Target="../media/audio19.wav"/><Relationship Id="rId7" Type="http://schemas.openxmlformats.org/officeDocument/2006/relationships/audio" Target="../media/audio23.wav"/><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audio" Target="../media/audio27.wav"/><Relationship Id="rId5" Type="http://schemas.openxmlformats.org/officeDocument/2006/relationships/audio" Target="../media/audio21.wav"/><Relationship Id="rId10" Type="http://schemas.openxmlformats.org/officeDocument/2006/relationships/audio" Target="../media/audio26.wav"/><Relationship Id="rId4" Type="http://schemas.openxmlformats.org/officeDocument/2006/relationships/audio" Target="../media/audio20.wav"/><Relationship Id="rId9" Type="http://schemas.openxmlformats.org/officeDocument/2006/relationships/audio" Target="../media/audio25.wav"/><Relationship Id="rId14" Type="http://schemas.openxmlformats.org/officeDocument/2006/relationships/audio" Target="../media/audio2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0" y="1500174"/>
            <a:ext cx="12192000" cy="1569660"/>
          </a:xfrm>
          <a:prstGeom prst="rect">
            <a:avLst/>
          </a:prstGeom>
          <a:noFill/>
          <a:ln w="9525">
            <a:noFill/>
            <a:miter lim="800000"/>
            <a:headEnd/>
            <a:tailEnd/>
          </a:ln>
        </p:spPr>
        <p:txBody>
          <a:bodyPr>
            <a:spAutoFit/>
          </a:bodyPr>
          <a:lstStyle/>
          <a:p>
            <a:pPr algn="ctr"/>
            <a:r>
              <a:rPr lang="de-DE" sz="9600" b="1" i="1" dirty="0" smtClean="0">
                <a:solidFill>
                  <a:srgbClr val="008000"/>
                </a:solidFill>
                <a:effectLst>
                  <a:outerShdw blurRad="38100" dist="38100" dir="2700000" algn="tl">
                    <a:srgbClr val="000000">
                      <a:alpha val="43137"/>
                    </a:srgbClr>
                  </a:outerShdw>
                </a:effectLst>
                <a:cs typeface="Arial" pitchFamily="34" charset="0"/>
              </a:rPr>
              <a:t>Die Monate</a:t>
            </a:r>
            <a:endParaRPr lang="ru-RU" sz="9600" b="1" i="1" dirty="0">
              <a:solidFill>
                <a:srgbClr val="FF0000"/>
              </a:solidFill>
              <a:effectLst>
                <a:outerShdw blurRad="38100" dist="38100" dir="2700000" algn="tl">
                  <a:srgbClr val="000000">
                    <a:alpha val="43137"/>
                  </a:srgbClr>
                </a:outerShdw>
              </a:effectLst>
              <a:cs typeface="Arial" pitchFamily="34" charset="0"/>
            </a:endParaRPr>
          </a:p>
        </p:txBody>
      </p:sp>
      <p:sp>
        <p:nvSpPr>
          <p:cNvPr id="3" name="Text Box 3"/>
          <p:cNvSpPr txBox="1">
            <a:spLocks noChangeArrowheads="1"/>
          </p:cNvSpPr>
          <p:nvPr/>
        </p:nvSpPr>
        <p:spPr bwMode="auto">
          <a:xfrm>
            <a:off x="0" y="5929323"/>
            <a:ext cx="12190413" cy="584200"/>
          </a:xfrm>
          <a:prstGeom prst="rect">
            <a:avLst/>
          </a:prstGeom>
          <a:noFill/>
          <a:ln w="9525">
            <a:noFill/>
            <a:miter lim="800000"/>
            <a:headEnd/>
            <a:tailEnd/>
          </a:ln>
        </p:spPr>
        <p:txBody>
          <a:bodyPr>
            <a:spAutoFit/>
          </a:bodyPr>
          <a:lstStyle/>
          <a:p>
            <a:pPr algn="ctr">
              <a:defRPr/>
            </a:pPr>
            <a:r>
              <a:rPr lang="ru-RU" sz="3200" b="1" i="1" dirty="0" err="1">
                <a:solidFill>
                  <a:srgbClr val="0000CC"/>
                </a:solidFill>
                <a:effectLst>
                  <a:outerShdw blurRad="38100" dist="38100" dir="2700000" algn="tl">
                    <a:srgbClr val="000000">
                      <a:alpha val="43137"/>
                    </a:srgbClr>
                  </a:outerShdw>
                </a:effectLst>
              </a:rPr>
              <a:t>Городнянский</a:t>
            </a:r>
            <a:r>
              <a:rPr lang="ru-RU" sz="3200" b="1" i="1" dirty="0">
                <a:solidFill>
                  <a:srgbClr val="0000CC"/>
                </a:solidFill>
                <a:effectLst>
                  <a:outerShdw blurRad="38100" dist="38100" dir="2700000" algn="tl">
                    <a:srgbClr val="000000">
                      <a:alpha val="43137"/>
                    </a:srgbClr>
                  </a:outerShdw>
                </a:effectLst>
              </a:rPr>
              <a:t> ЦДЮТ</a:t>
            </a:r>
          </a:p>
        </p:txBody>
      </p:sp>
      <p:sp>
        <p:nvSpPr>
          <p:cNvPr id="4" name="Text Box 3"/>
          <p:cNvSpPr txBox="1">
            <a:spLocks noChangeArrowheads="1"/>
          </p:cNvSpPr>
          <p:nvPr/>
        </p:nvSpPr>
        <p:spPr bwMode="auto">
          <a:xfrm>
            <a:off x="0" y="5000636"/>
            <a:ext cx="12190413" cy="830262"/>
          </a:xfrm>
          <a:prstGeom prst="rect">
            <a:avLst/>
          </a:prstGeom>
          <a:noFill/>
          <a:ln w="9525">
            <a:noFill/>
            <a:miter lim="800000"/>
            <a:headEnd/>
            <a:tailEnd/>
          </a:ln>
        </p:spPr>
        <p:txBody>
          <a:bodyPr>
            <a:spAutoFit/>
          </a:bodyPr>
          <a:lstStyle/>
          <a:p>
            <a:pPr algn="ctr">
              <a:defRPr/>
            </a:pPr>
            <a:r>
              <a:rPr lang="uk-UA" sz="4800" b="1" i="1" dirty="0">
                <a:solidFill>
                  <a:srgbClr val="0000CC"/>
                </a:solidFill>
                <a:effectLst>
                  <a:outerShdw blurRad="38100" dist="38100" dir="2700000" algn="tl">
                    <a:srgbClr val="000000">
                      <a:alpha val="43137"/>
                    </a:srgbClr>
                  </a:outerShdw>
                </a:effectLst>
              </a:rPr>
              <a:t>Хмеленок </a:t>
            </a:r>
            <a:r>
              <a:rPr lang="uk-UA" sz="4800" b="1" i="1" dirty="0" err="1">
                <a:solidFill>
                  <a:srgbClr val="0000CC"/>
                </a:solidFill>
                <a:effectLst>
                  <a:outerShdw blurRad="38100" dist="38100" dir="2700000" algn="tl">
                    <a:srgbClr val="000000">
                      <a:alpha val="43137"/>
                    </a:srgbClr>
                  </a:outerShdw>
                </a:effectLst>
              </a:rPr>
              <a:t>Николай</a:t>
            </a:r>
            <a:r>
              <a:rPr lang="uk-UA" sz="4800" b="1" i="1" dirty="0">
                <a:solidFill>
                  <a:srgbClr val="0000CC"/>
                </a:solidFill>
                <a:effectLst>
                  <a:outerShdw blurRad="38100" dist="38100" dir="2700000" algn="tl">
                    <a:srgbClr val="000000">
                      <a:alpha val="43137"/>
                    </a:srgbClr>
                  </a:outerShdw>
                </a:effectLst>
              </a:rPr>
              <a:t> Павлович</a:t>
            </a:r>
            <a:endParaRPr lang="ru-RU" sz="4800" b="1" i="1" dirty="0">
              <a:solidFill>
                <a:srgbClr val="0000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0" y="2928934"/>
            <a:ext cx="12192000" cy="1569660"/>
          </a:xfrm>
          <a:prstGeom prst="rect">
            <a:avLst/>
          </a:prstGeom>
          <a:noFill/>
          <a:ln w="9525">
            <a:noFill/>
            <a:miter lim="800000"/>
            <a:headEnd/>
            <a:tailEnd/>
          </a:ln>
        </p:spPr>
        <p:txBody>
          <a:bodyPr>
            <a:spAutoFit/>
          </a:bodyPr>
          <a:lstStyle/>
          <a:p>
            <a:pPr algn="ctr"/>
            <a:r>
              <a:rPr lang="ru-RU" sz="9600" b="1" i="1" dirty="0" smtClean="0">
                <a:solidFill>
                  <a:srgbClr val="FF0000"/>
                </a:solidFill>
                <a:effectLst>
                  <a:outerShdw blurRad="38100" dist="38100" dir="2700000" algn="tl">
                    <a:srgbClr val="000000">
                      <a:alpha val="43137"/>
                    </a:srgbClr>
                  </a:outerShdw>
                </a:effectLst>
                <a:cs typeface="Arial" pitchFamily="34" charset="0"/>
              </a:rPr>
              <a:t>Месяцы</a:t>
            </a:r>
            <a:endParaRPr lang="ru-RU" sz="9600" b="1" i="1" dirty="0">
              <a:solidFill>
                <a:srgbClr val="FF0000"/>
              </a:solidFill>
              <a:effectLst>
                <a:outerShdw blurRad="38100" dist="38100" dir="2700000" algn="tl">
                  <a:srgbClr val="000000">
                    <a:alpha val="43137"/>
                  </a:srgbClr>
                </a:outerShdw>
              </a:effectLs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e Mona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FF0000"/>
                </a:solidFill>
                <a:effectLst/>
                <a:ea typeface="Times New Roman" pitchFamily="18" charset="0"/>
                <a:cs typeface="Arial" pitchFamily="34" charset="0"/>
              </a:rPr>
              <a:t>Запомни слова:</a:t>
            </a:r>
            <a:endParaRPr kumimoji="0" lang="ru-RU" sz="3200" b="0" i="0" u="none" strike="noStrike" cap="none" normalizeH="0" baseline="0" dirty="0" smtClean="0">
              <a:ln>
                <a:noFill/>
              </a:ln>
              <a:solidFill>
                <a:srgbClr val="FF0000"/>
              </a:solidFill>
              <a:effectLst/>
              <a:cs typeface="Arial" pitchFamily="34" charset="0"/>
            </a:endParaRPr>
          </a:p>
        </p:txBody>
      </p:sp>
      <p:sp>
        <p:nvSpPr>
          <p:cNvPr id="29698" name="Rectangle 2">
            <a:hlinkClick r:id="" action="ppaction://noaction">
              <a:snd r:embed="rId10" name="dasJahr.wav"/>
            </a:hlinkClick>
          </p:cNvPr>
          <p:cNvSpPr>
            <a:spLocks noChangeArrowheads="1"/>
          </p:cNvSpPr>
          <p:nvPr/>
        </p:nvSpPr>
        <p:spPr bwMode="auto">
          <a:xfrm>
            <a:off x="809588" y="714356"/>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das </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Jahr</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5" name="Rectangle 2">
            <a:hlinkClick r:id="" action="ppaction://noaction">
              <a:snd r:embed="rId11" name="dieWoche.wav"/>
            </a:hlinkClick>
          </p:cNvPr>
          <p:cNvSpPr>
            <a:spLocks noChangeArrowheads="1"/>
          </p:cNvSpPr>
          <p:nvPr/>
        </p:nvSpPr>
        <p:spPr bwMode="auto">
          <a:xfrm>
            <a:off x="809588" y="3000372"/>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die </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Woche</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6" name="Rectangle 2">
            <a:hlinkClick r:id="rId12" action="ppaction://hlinksldjump"/>
          </p:cNvPr>
          <p:cNvSpPr>
            <a:spLocks noChangeArrowheads="1"/>
          </p:cNvSpPr>
          <p:nvPr/>
        </p:nvSpPr>
        <p:spPr bwMode="auto">
          <a:xfrm>
            <a:off x="809588" y="3786190"/>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jede </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Woche</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7" name="Rectangle 2">
            <a:hlinkClick r:id="" action="ppaction://noaction">
              <a:snd r:embed="rId5" name="der_Monat_Monate.wav"/>
            </a:hlinkClick>
          </p:cNvPr>
          <p:cNvSpPr>
            <a:spLocks noChangeArrowheads="1"/>
          </p:cNvSpPr>
          <p:nvPr/>
        </p:nvSpPr>
        <p:spPr bwMode="auto">
          <a:xfrm>
            <a:off x="809588" y="2214554"/>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der Monat (die Monate</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8" name="Rectangle 2">
            <a:hlinkClick r:id="" action="ppaction://noaction">
              <a:snd r:embed="rId13" name="die_Jahreszeit.wav"/>
            </a:hlinkClick>
          </p:cNvPr>
          <p:cNvSpPr>
            <a:spLocks noChangeArrowheads="1"/>
          </p:cNvSpPr>
          <p:nvPr/>
        </p:nvSpPr>
        <p:spPr bwMode="auto">
          <a:xfrm>
            <a:off x="809588" y="1428736"/>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die Jahreszeit (die Jahreszeiten</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9" name="Rectangle 2">
            <a:hlinkClick r:id="" action="ppaction://noaction">
              <a:snd r:embed="rId14" name="jeden_Tag.wav"/>
            </a:hlinkClick>
          </p:cNvPr>
          <p:cNvSpPr>
            <a:spLocks noChangeArrowheads="1"/>
          </p:cNvSpPr>
          <p:nvPr/>
        </p:nvSpPr>
        <p:spPr bwMode="auto">
          <a:xfrm>
            <a:off x="809588" y="4714884"/>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jeden </a:t>
            </a: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Tag</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10" name="Rectangle 2">
            <a:hlinkClick r:id="rId12" action="ppaction://hlinksldjump"/>
          </p:cNvPr>
          <p:cNvSpPr>
            <a:spLocks noChangeArrowheads="1"/>
          </p:cNvSpPr>
          <p:nvPr/>
        </p:nvSpPr>
        <p:spPr bwMode="auto">
          <a:xfrm>
            <a:off x="809588" y="5715016"/>
            <a:ext cx="11382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5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der </a:t>
            </a:r>
            <a:r>
              <a:rPr lang="de-DE" sz="5400" b="1" i="1" dirty="0" smtClean="0">
                <a:solidFill>
                  <a:srgbClr val="0000CC"/>
                </a:solidFill>
                <a:ea typeface="Times New Roman" pitchFamily="18" charset="0"/>
                <a:cs typeface="Arial" pitchFamily="34" charset="0"/>
              </a:rPr>
              <a:t>letzte</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as Jah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ie Jahreszeit (die Jahreszeite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Monat_Mona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ie Woch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jede Woch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jeden Ta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der letz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FF0000"/>
                </a:solidFill>
                <a:effectLst/>
                <a:ea typeface="Times New Roman" pitchFamily="18" charset="0"/>
                <a:cs typeface="Arial" pitchFamily="34" charset="0"/>
              </a:rPr>
              <a:t>Запомни слова:</a:t>
            </a:r>
            <a:endParaRPr kumimoji="0" lang="ru-RU" sz="3200" b="0" i="0" u="none" strike="noStrike" cap="none" normalizeH="0" baseline="0" dirty="0" smtClean="0">
              <a:ln>
                <a:noFill/>
              </a:ln>
              <a:solidFill>
                <a:srgbClr val="FF0000"/>
              </a:solidFill>
              <a:effectLst/>
              <a:cs typeface="Arial" pitchFamily="34" charset="0"/>
            </a:endParaRPr>
          </a:p>
        </p:txBody>
      </p:sp>
      <p:sp>
        <p:nvSpPr>
          <p:cNvPr id="29698" name="Rectangle 2">
            <a:hlinkClick r:id="" action="ppaction://noaction">
              <a:snd r:embed="rId10" name="dasJahr.wav"/>
            </a:hlinkClick>
          </p:cNvPr>
          <p:cNvSpPr>
            <a:spLocks noChangeArrowheads="1"/>
          </p:cNvSpPr>
          <p:nvPr/>
        </p:nvSpPr>
        <p:spPr bwMode="auto">
          <a:xfrm>
            <a:off x="1381092" y="714356"/>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год</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5" name="Rectangle 2">
            <a:hlinkClick r:id="" action="ppaction://noaction">
              <a:snd r:embed="rId11" name="dieWoche.wav"/>
            </a:hlinkClick>
          </p:cNvPr>
          <p:cNvSpPr>
            <a:spLocks noChangeArrowheads="1"/>
          </p:cNvSpPr>
          <p:nvPr/>
        </p:nvSpPr>
        <p:spPr bwMode="auto">
          <a:xfrm>
            <a:off x="1381092" y="3000372"/>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неделя</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6" name="Rectangle 2">
            <a:hlinkClick r:id="rId12" action="ppaction://hlinksldjump"/>
          </p:cNvPr>
          <p:cNvSpPr>
            <a:spLocks noChangeArrowheads="1"/>
          </p:cNvSpPr>
          <p:nvPr/>
        </p:nvSpPr>
        <p:spPr bwMode="auto">
          <a:xfrm>
            <a:off x="1381092" y="3786190"/>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каждую </a:t>
            </a: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неделю</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7" name="Rectangle 2">
            <a:hlinkClick r:id="" action="ppaction://noaction">
              <a:snd r:embed="rId5" name="der_Monat_Monate.wav"/>
            </a:hlinkClick>
          </p:cNvPr>
          <p:cNvSpPr>
            <a:spLocks noChangeArrowheads="1"/>
          </p:cNvSpPr>
          <p:nvPr/>
        </p:nvSpPr>
        <p:spPr bwMode="auto">
          <a:xfrm>
            <a:off x="1381092" y="2214554"/>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месяц</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8" name="Rectangle 2">
            <a:hlinkClick r:id="" action="ppaction://noaction">
              <a:snd r:embed="rId13" name="die_Jahreszeit.wav"/>
            </a:hlinkClick>
          </p:cNvPr>
          <p:cNvSpPr>
            <a:spLocks noChangeArrowheads="1"/>
          </p:cNvSpPr>
          <p:nvPr/>
        </p:nvSpPr>
        <p:spPr bwMode="auto">
          <a:xfrm>
            <a:off x="1381092" y="1428736"/>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время </a:t>
            </a: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года</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9" name="Rectangle 2">
            <a:hlinkClick r:id="" action="ppaction://noaction">
              <a:snd r:embed="rId14" name="jeden_Tag.wav"/>
            </a:hlinkClick>
          </p:cNvPr>
          <p:cNvSpPr>
            <a:spLocks noChangeArrowheads="1"/>
          </p:cNvSpPr>
          <p:nvPr/>
        </p:nvSpPr>
        <p:spPr bwMode="auto">
          <a:xfrm>
            <a:off x="1381092" y="4714884"/>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5400" b="1" i="1" u="none" strike="noStrike" cap="none" normalizeH="0" dirty="0" smtClean="0">
                <a:ln>
                  <a:noFill/>
                </a:ln>
                <a:solidFill>
                  <a:srgbClr val="000000"/>
                </a:solidFill>
                <a:effectLst/>
                <a:latin typeface="Arial" pitchFamily="34" charset="0"/>
                <a:ea typeface="Times New Roman" pitchFamily="18" charset="0"/>
                <a:cs typeface="Arial" pitchFamily="34" charset="0"/>
              </a:rPr>
              <a:t>кажд</a:t>
            </a:r>
            <a:r>
              <a:rPr lang="ru-RU" sz="5400" b="1" i="1" dirty="0" smtClean="0">
                <a:solidFill>
                  <a:srgbClr val="000000"/>
                </a:solidFill>
                <a:ea typeface="Times New Roman" pitchFamily="18" charset="0"/>
                <a:cs typeface="Arial" pitchFamily="34" charset="0"/>
              </a:rPr>
              <a:t>ый </a:t>
            </a:r>
            <a:r>
              <a:rPr lang="ru-RU" sz="5400" b="1" i="1" dirty="0" smtClean="0">
                <a:solidFill>
                  <a:srgbClr val="000000"/>
                </a:solidFill>
                <a:ea typeface="Times New Roman" pitchFamily="18" charset="0"/>
                <a:cs typeface="Arial" pitchFamily="34" charset="0"/>
              </a:rPr>
              <a:t>день</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10" name="Rectangle 2">
            <a:hlinkClick r:id="rId12" action="ppaction://hlinksldjump"/>
          </p:cNvPr>
          <p:cNvSpPr>
            <a:spLocks noChangeArrowheads="1"/>
          </p:cNvSpPr>
          <p:nvPr/>
        </p:nvSpPr>
        <p:spPr bwMode="auto">
          <a:xfrm>
            <a:off x="1381092" y="5715016"/>
            <a:ext cx="108109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lang="ru-RU" sz="5400" b="1" i="1" dirty="0" smtClean="0">
                <a:solidFill>
                  <a:srgbClr val="000000"/>
                </a:solidFill>
                <a:ea typeface="Times New Roman" pitchFamily="18" charset="0"/>
                <a:cs typeface="Arial" pitchFamily="34" charset="0"/>
              </a:rPr>
              <a:t>последний</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as Jah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ie Jahreszeit (die Jahreszeite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Monat_Mona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ie Woch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jede Woch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jeden Ta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der letz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84" y="285728"/>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lieben</a:t>
            </a:r>
            <a:r>
              <a:rPr lang="ru-RU" sz="4000" b="1" i="1" dirty="0" smtClean="0"/>
              <a:t> – </a:t>
            </a:r>
            <a:r>
              <a:rPr lang="ru-RU" sz="4000" b="1" i="1" dirty="0" smtClean="0"/>
              <a:t>любить</a:t>
            </a:r>
            <a:endParaRPr lang="ru-RU" sz="4000" b="1" i="1" dirty="0" smtClean="0"/>
          </a:p>
        </p:txBody>
      </p:sp>
      <p:sp>
        <p:nvSpPr>
          <p:cNvPr id="3" name="Прямоугольник 2"/>
          <p:cNvSpPr/>
          <p:nvPr/>
        </p:nvSpPr>
        <p:spPr>
          <a:xfrm>
            <a:off x="238084" y="928670"/>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welche </a:t>
            </a:r>
            <a:r>
              <a:rPr lang="de-DE" sz="4000" b="1" i="1" dirty="0" smtClean="0">
                <a:solidFill>
                  <a:srgbClr val="0000CC"/>
                </a:solidFill>
              </a:rPr>
              <a:t>Jahreszeit?</a:t>
            </a:r>
            <a:r>
              <a:rPr lang="ru-RU" sz="4000" b="1" i="1" dirty="0" smtClean="0">
                <a:solidFill>
                  <a:srgbClr val="0000CC"/>
                </a:solidFill>
              </a:rPr>
              <a:t> </a:t>
            </a:r>
            <a:r>
              <a:rPr lang="ru-RU" sz="4000" b="1" i="1" dirty="0" smtClean="0"/>
              <a:t>– какое время года</a:t>
            </a:r>
            <a:r>
              <a:rPr lang="ru-RU" sz="4000" b="1" i="1" dirty="0" smtClean="0"/>
              <a:t>?</a:t>
            </a:r>
            <a:endParaRPr lang="ru-RU" sz="4000" b="1" i="1" dirty="0" smtClean="0"/>
          </a:p>
        </p:txBody>
      </p:sp>
      <p:sp>
        <p:nvSpPr>
          <p:cNvPr id="4" name="Прямоугольник 3"/>
          <p:cNvSpPr/>
          <p:nvPr/>
        </p:nvSpPr>
        <p:spPr>
          <a:xfrm>
            <a:off x="238084" y="1571612"/>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ich </a:t>
            </a:r>
            <a:r>
              <a:rPr lang="de-DE" sz="4000" b="1" i="1" dirty="0" smtClean="0">
                <a:solidFill>
                  <a:srgbClr val="0000CC"/>
                </a:solidFill>
              </a:rPr>
              <a:t>lieb</a:t>
            </a:r>
            <a:r>
              <a:rPr lang="de-DE" sz="4000" b="1" i="1" dirty="0" smtClean="0">
                <a:solidFill>
                  <a:srgbClr val="FF0000"/>
                </a:solidFill>
              </a:rPr>
              <a:t>e</a:t>
            </a:r>
            <a:r>
              <a:rPr lang="ru-RU" sz="4000" b="1" i="1" dirty="0" smtClean="0">
                <a:solidFill>
                  <a:srgbClr val="0000CC"/>
                </a:solidFill>
              </a:rPr>
              <a:t> </a:t>
            </a:r>
            <a:r>
              <a:rPr lang="ru-RU" sz="4000" b="1" i="1" dirty="0" smtClean="0"/>
              <a:t>– я </a:t>
            </a:r>
            <a:r>
              <a:rPr lang="ru-RU" sz="4000" b="1" i="1" dirty="0" smtClean="0"/>
              <a:t>люблю</a:t>
            </a:r>
            <a:endParaRPr lang="ru-RU" sz="4000" b="1" i="1" dirty="0" smtClean="0"/>
          </a:p>
        </p:txBody>
      </p:sp>
      <p:sp>
        <p:nvSpPr>
          <p:cNvPr id="5" name="Прямоугольник 4"/>
          <p:cNvSpPr/>
          <p:nvPr/>
        </p:nvSpPr>
        <p:spPr>
          <a:xfrm>
            <a:off x="238084" y="2214554"/>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du </a:t>
            </a:r>
            <a:r>
              <a:rPr lang="de-DE" sz="4000" b="1" i="1" dirty="0" smtClean="0">
                <a:solidFill>
                  <a:srgbClr val="0000CC"/>
                </a:solidFill>
              </a:rPr>
              <a:t>lieb</a:t>
            </a:r>
            <a:r>
              <a:rPr lang="de-DE" sz="4000" b="1" i="1" dirty="0" smtClean="0">
                <a:solidFill>
                  <a:srgbClr val="FF0000"/>
                </a:solidFill>
              </a:rPr>
              <a:t>st</a:t>
            </a:r>
            <a:r>
              <a:rPr lang="ru-RU" sz="4000" b="1" i="1" dirty="0" smtClean="0">
                <a:solidFill>
                  <a:srgbClr val="0000CC"/>
                </a:solidFill>
              </a:rPr>
              <a:t> </a:t>
            </a:r>
            <a:r>
              <a:rPr lang="ru-RU" sz="4000" b="1" i="1" dirty="0" smtClean="0"/>
              <a:t>– ты </a:t>
            </a:r>
            <a:r>
              <a:rPr lang="ru-RU" sz="4000" b="1" i="1" dirty="0" smtClean="0"/>
              <a:t>любишь</a:t>
            </a:r>
            <a:endParaRPr lang="ru-RU" sz="4000" b="1" i="1" dirty="0" smtClean="0"/>
          </a:p>
        </p:txBody>
      </p:sp>
      <p:sp>
        <p:nvSpPr>
          <p:cNvPr id="6" name="Прямоугольник 5"/>
          <p:cNvSpPr/>
          <p:nvPr/>
        </p:nvSpPr>
        <p:spPr>
          <a:xfrm>
            <a:off x="238084" y="2857496"/>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lieb</a:t>
            </a:r>
            <a:r>
              <a:rPr lang="de-DE" sz="4000" b="1" i="1" dirty="0" smtClean="0">
                <a:solidFill>
                  <a:srgbClr val="FF0000"/>
                </a:solidFill>
              </a:rPr>
              <a:t>st</a:t>
            </a:r>
            <a:r>
              <a:rPr lang="de-DE" sz="4000" b="1" i="1" dirty="0" smtClean="0">
                <a:solidFill>
                  <a:srgbClr val="0000CC"/>
                </a:solidFill>
              </a:rPr>
              <a:t> du?</a:t>
            </a:r>
            <a:r>
              <a:rPr lang="ru-RU" sz="4000" b="1" i="1" dirty="0" smtClean="0">
                <a:solidFill>
                  <a:srgbClr val="0000CC"/>
                </a:solidFill>
              </a:rPr>
              <a:t> </a:t>
            </a:r>
            <a:r>
              <a:rPr lang="ru-RU" sz="4000" b="1" i="1" dirty="0" smtClean="0"/>
              <a:t>– ты любишь?</a:t>
            </a:r>
            <a:endParaRPr lang="ru-RU" sz="4000" b="1" i="1" dirty="0" smtClean="0"/>
          </a:p>
        </p:txBody>
      </p:sp>
      <p:sp>
        <p:nvSpPr>
          <p:cNvPr id="7" name="Прямоугольник 6"/>
          <p:cNvSpPr/>
          <p:nvPr/>
        </p:nvSpPr>
        <p:spPr>
          <a:xfrm>
            <a:off x="238084" y="3429000"/>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liebst </a:t>
            </a:r>
            <a:r>
              <a:rPr lang="de-DE" sz="4000" b="1" i="1" dirty="0" smtClean="0">
                <a:solidFill>
                  <a:srgbClr val="0000CC"/>
                </a:solidFill>
              </a:rPr>
              <a:t>du den Winter?</a:t>
            </a:r>
            <a:r>
              <a:rPr lang="ru-RU" sz="4000" b="1" i="1" dirty="0" smtClean="0">
                <a:solidFill>
                  <a:srgbClr val="0000CC"/>
                </a:solidFill>
              </a:rPr>
              <a:t> </a:t>
            </a:r>
            <a:r>
              <a:rPr lang="ru-RU" sz="4000" b="1" i="1" dirty="0" smtClean="0"/>
              <a:t>– ты любишь зиму</a:t>
            </a:r>
            <a:r>
              <a:rPr lang="ru-RU" sz="4000" b="1" i="1" dirty="0" smtClean="0"/>
              <a:t>?</a:t>
            </a:r>
            <a:endParaRPr lang="ru-RU" sz="4000" b="1" i="1" dirty="0" smtClean="0"/>
          </a:p>
        </p:txBody>
      </p:sp>
      <p:sp>
        <p:nvSpPr>
          <p:cNvPr id="8" name="Прямоугольник 7"/>
          <p:cNvSpPr/>
          <p:nvPr/>
        </p:nvSpPr>
        <p:spPr>
          <a:xfrm>
            <a:off x="238084" y="4143380"/>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im </a:t>
            </a:r>
            <a:r>
              <a:rPr lang="de-DE" sz="4000" b="1" i="1" dirty="0" smtClean="0">
                <a:solidFill>
                  <a:srgbClr val="0000CC"/>
                </a:solidFill>
              </a:rPr>
              <a:t>Winter</a:t>
            </a:r>
            <a:r>
              <a:rPr lang="ru-RU" sz="4000" b="1" i="1" dirty="0" smtClean="0">
                <a:solidFill>
                  <a:srgbClr val="0000CC"/>
                </a:solidFill>
              </a:rPr>
              <a:t> </a:t>
            </a:r>
            <a:r>
              <a:rPr lang="ru-RU" sz="4000" b="1" i="1" dirty="0" smtClean="0"/>
              <a:t>– </a:t>
            </a:r>
            <a:r>
              <a:rPr lang="ru-RU" sz="4000" b="1" i="1" dirty="0" smtClean="0"/>
              <a:t>зимой</a:t>
            </a:r>
            <a:endParaRPr lang="ru-RU" sz="4000" b="1" i="1" dirty="0" smtClean="0"/>
          </a:p>
        </p:txBody>
      </p:sp>
      <p:sp>
        <p:nvSpPr>
          <p:cNvPr id="9" name="Прямоугольник 8"/>
          <p:cNvSpPr/>
          <p:nvPr/>
        </p:nvSpPr>
        <p:spPr>
          <a:xfrm>
            <a:off x="238084" y="4786322"/>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im </a:t>
            </a:r>
            <a:r>
              <a:rPr lang="de-DE" sz="4000" b="1" i="1" dirty="0" smtClean="0">
                <a:solidFill>
                  <a:srgbClr val="0000CC"/>
                </a:solidFill>
              </a:rPr>
              <a:t>Frühling</a:t>
            </a:r>
            <a:r>
              <a:rPr lang="ru-RU" sz="4000" b="1" i="1" dirty="0" smtClean="0">
                <a:solidFill>
                  <a:srgbClr val="0000CC"/>
                </a:solidFill>
              </a:rPr>
              <a:t> </a:t>
            </a:r>
            <a:r>
              <a:rPr lang="ru-RU" sz="4000" b="1" i="1" dirty="0" smtClean="0"/>
              <a:t>– </a:t>
            </a:r>
            <a:r>
              <a:rPr lang="ru-RU" sz="4000" b="1" i="1" dirty="0" smtClean="0"/>
              <a:t>весной</a:t>
            </a:r>
            <a:endParaRPr lang="ru-RU" sz="4000" b="1" i="1" dirty="0" smtClean="0"/>
          </a:p>
        </p:txBody>
      </p:sp>
      <p:sp>
        <p:nvSpPr>
          <p:cNvPr id="10" name="Прямоугольник 9"/>
          <p:cNvSpPr/>
          <p:nvPr/>
        </p:nvSpPr>
        <p:spPr>
          <a:xfrm>
            <a:off x="238084" y="5357826"/>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im </a:t>
            </a:r>
            <a:r>
              <a:rPr lang="de-DE" sz="4000" b="1" i="1" dirty="0" smtClean="0">
                <a:solidFill>
                  <a:srgbClr val="0000CC"/>
                </a:solidFill>
              </a:rPr>
              <a:t>Sommer</a:t>
            </a:r>
            <a:r>
              <a:rPr lang="ru-RU" sz="4000" b="1" i="1" dirty="0" smtClean="0">
                <a:solidFill>
                  <a:srgbClr val="0000CC"/>
                </a:solidFill>
              </a:rPr>
              <a:t> </a:t>
            </a:r>
            <a:r>
              <a:rPr lang="ru-RU" sz="4000" b="1" i="1" dirty="0" smtClean="0"/>
              <a:t>– </a:t>
            </a:r>
            <a:r>
              <a:rPr lang="ru-RU" sz="4000" b="1" i="1" dirty="0" smtClean="0"/>
              <a:t>летом</a:t>
            </a:r>
            <a:endParaRPr lang="ru-RU" sz="4000" b="1" i="1" dirty="0" smtClean="0"/>
          </a:p>
        </p:txBody>
      </p:sp>
      <p:sp>
        <p:nvSpPr>
          <p:cNvPr id="12" name="Прямоугольник 11"/>
          <p:cNvSpPr/>
          <p:nvPr/>
        </p:nvSpPr>
        <p:spPr>
          <a:xfrm>
            <a:off x="238084" y="5929330"/>
            <a:ext cx="11953916" cy="707886"/>
          </a:xfrm>
          <a:prstGeom prst="rect">
            <a:avLst/>
          </a:prstGeom>
        </p:spPr>
        <p:txBody>
          <a:bodyPr wrap="square">
            <a:spAutoFit/>
          </a:bodyPr>
          <a:lstStyle/>
          <a:p>
            <a:pPr>
              <a:buFont typeface="Arial" pitchFamily="34" charset="0"/>
              <a:buChar char="•"/>
            </a:pPr>
            <a:r>
              <a:rPr lang="de-DE" sz="4000" b="1" i="1" dirty="0" smtClean="0">
                <a:solidFill>
                  <a:srgbClr val="0000CC"/>
                </a:solidFill>
              </a:rPr>
              <a:t>im </a:t>
            </a:r>
            <a:r>
              <a:rPr lang="de-DE" sz="4000" b="1" i="1" dirty="0" smtClean="0">
                <a:solidFill>
                  <a:srgbClr val="0000CC"/>
                </a:solidFill>
              </a:rPr>
              <a:t>Herbst</a:t>
            </a:r>
            <a:r>
              <a:rPr lang="ru-RU" sz="4000" b="1" i="1" dirty="0" smtClean="0">
                <a:solidFill>
                  <a:srgbClr val="0000CC"/>
                </a:solidFill>
              </a:rPr>
              <a:t> </a:t>
            </a:r>
            <a:r>
              <a:rPr lang="ru-RU" sz="4000" b="1" i="1" dirty="0" smtClean="0"/>
              <a:t>– осенью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iebe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elche Jahreszei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ich lieb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u liebst.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liebst du.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liebst du den Wint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im Wint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im Frühl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im Somm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im 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1026" y="285728"/>
            <a:ext cx="11310974" cy="769441"/>
          </a:xfrm>
          <a:prstGeom prst="rect">
            <a:avLst/>
          </a:prstGeom>
        </p:spPr>
        <p:txBody>
          <a:bodyPr wrap="square">
            <a:spAutoFit/>
          </a:bodyPr>
          <a:lstStyle/>
          <a:p>
            <a:r>
              <a:rPr lang="de-DE" sz="4400" b="1" i="1" dirty="0" smtClean="0">
                <a:solidFill>
                  <a:srgbClr val="0000CC"/>
                </a:solidFill>
              </a:rPr>
              <a:t>lieben</a:t>
            </a:r>
            <a:endParaRPr lang="ru-RU" sz="4400" b="1" i="1" dirty="0" smtClean="0"/>
          </a:p>
        </p:txBody>
      </p:sp>
      <p:sp>
        <p:nvSpPr>
          <p:cNvPr id="3" name="Прямоугольник 2"/>
          <p:cNvSpPr/>
          <p:nvPr/>
        </p:nvSpPr>
        <p:spPr>
          <a:xfrm>
            <a:off x="881026" y="928670"/>
            <a:ext cx="11310974" cy="769441"/>
          </a:xfrm>
          <a:prstGeom prst="rect">
            <a:avLst/>
          </a:prstGeom>
        </p:spPr>
        <p:txBody>
          <a:bodyPr wrap="square">
            <a:spAutoFit/>
          </a:bodyPr>
          <a:lstStyle/>
          <a:p>
            <a:r>
              <a:rPr lang="de-DE" sz="4400" b="1" i="1" dirty="0" smtClean="0">
                <a:solidFill>
                  <a:srgbClr val="0000CC"/>
                </a:solidFill>
              </a:rPr>
              <a:t>welche </a:t>
            </a:r>
            <a:r>
              <a:rPr lang="de-DE" sz="4400" b="1" i="1" dirty="0" smtClean="0">
                <a:solidFill>
                  <a:srgbClr val="0000CC"/>
                </a:solidFill>
              </a:rPr>
              <a:t>Jahreszeit?</a:t>
            </a:r>
            <a:r>
              <a:rPr lang="ru-RU" sz="4400" b="1" i="1" dirty="0" smtClean="0">
                <a:solidFill>
                  <a:srgbClr val="0000CC"/>
                </a:solidFill>
              </a:rPr>
              <a:t> </a:t>
            </a:r>
            <a:endParaRPr lang="ru-RU" sz="4400" b="1" i="1" dirty="0" smtClean="0"/>
          </a:p>
        </p:txBody>
      </p:sp>
      <p:sp>
        <p:nvSpPr>
          <p:cNvPr id="4" name="Прямоугольник 3"/>
          <p:cNvSpPr/>
          <p:nvPr/>
        </p:nvSpPr>
        <p:spPr>
          <a:xfrm>
            <a:off x="881026" y="1571612"/>
            <a:ext cx="11310974" cy="769441"/>
          </a:xfrm>
          <a:prstGeom prst="rect">
            <a:avLst/>
          </a:prstGeom>
        </p:spPr>
        <p:txBody>
          <a:bodyPr wrap="square">
            <a:spAutoFit/>
          </a:bodyPr>
          <a:lstStyle/>
          <a:p>
            <a:r>
              <a:rPr lang="de-DE" sz="4400" b="1" i="1" dirty="0" smtClean="0">
                <a:solidFill>
                  <a:srgbClr val="0000CC"/>
                </a:solidFill>
              </a:rPr>
              <a:t>ich liebe</a:t>
            </a:r>
            <a:endParaRPr lang="ru-RU" sz="4400" b="1" i="1" dirty="0" smtClean="0"/>
          </a:p>
        </p:txBody>
      </p:sp>
      <p:sp>
        <p:nvSpPr>
          <p:cNvPr id="5" name="Прямоугольник 4"/>
          <p:cNvSpPr/>
          <p:nvPr/>
        </p:nvSpPr>
        <p:spPr>
          <a:xfrm>
            <a:off x="881026" y="2214554"/>
            <a:ext cx="11310974" cy="769441"/>
          </a:xfrm>
          <a:prstGeom prst="rect">
            <a:avLst/>
          </a:prstGeom>
        </p:spPr>
        <p:txBody>
          <a:bodyPr wrap="square">
            <a:spAutoFit/>
          </a:bodyPr>
          <a:lstStyle/>
          <a:p>
            <a:r>
              <a:rPr lang="de-DE" sz="4400" b="1" i="1" dirty="0" smtClean="0">
                <a:solidFill>
                  <a:srgbClr val="0000CC"/>
                </a:solidFill>
              </a:rPr>
              <a:t>du liebst</a:t>
            </a:r>
            <a:endParaRPr lang="ru-RU" sz="4400" b="1" i="1" dirty="0" smtClean="0"/>
          </a:p>
        </p:txBody>
      </p:sp>
      <p:sp>
        <p:nvSpPr>
          <p:cNvPr id="6" name="Прямоугольник 5"/>
          <p:cNvSpPr/>
          <p:nvPr/>
        </p:nvSpPr>
        <p:spPr>
          <a:xfrm>
            <a:off x="881026" y="2857496"/>
            <a:ext cx="11310974" cy="769441"/>
          </a:xfrm>
          <a:prstGeom prst="rect">
            <a:avLst/>
          </a:prstGeom>
        </p:spPr>
        <p:txBody>
          <a:bodyPr wrap="square">
            <a:spAutoFit/>
          </a:bodyPr>
          <a:lstStyle/>
          <a:p>
            <a:r>
              <a:rPr lang="de-DE" sz="4400" b="1" i="1" dirty="0" smtClean="0">
                <a:solidFill>
                  <a:srgbClr val="0000CC"/>
                </a:solidFill>
              </a:rPr>
              <a:t>liebst du?</a:t>
            </a:r>
            <a:r>
              <a:rPr lang="ru-RU" sz="4400" b="1" i="1" dirty="0" smtClean="0">
                <a:solidFill>
                  <a:srgbClr val="0000CC"/>
                </a:solidFill>
              </a:rPr>
              <a:t> </a:t>
            </a:r>
            <a:endParaRPr lang="ru-RU" sz="4400" b="1" i="1" dirty="0" smtClean="0"/>
          </a:p>
        </p:txBody>
      </p:sp>
      <p:sp>
        <p:nvSpPr>
          <p:cNvPr id="7" name="Прямоугольник 6"/>
          <p:cNvSpPr/>
          <p:nvPr/>
        </p:nvSpPr>
        <p:spPr>
          <a:xfrm>
            <a:off x="881026" y="3429000"/>
            <a:ext cx="11310974" cy="769441"/>
          </a:xfrm>
          <a:prstGeom prst="rect">
            <a:avLst/>
          </a:prstGeom>
        </p:spPr>
        <p:txBody>
          <a:bodyPr wrap="square">
            <a:spAutoFit/>
          </a:bodyPr>
          <a:lstStyle/>
          <a:p>
            <a:r>
              <a:rPr lang="de-DE" sz="4400" b="1" i="1" dirty="0" smtClean="0">
                <a:solidFill>
                  <a:srgbClr val="0000CC"/>
                </a:solidFill>
              </a:rPr>
              <a:t>liebst </a:t>
            </a:r>
            <a:r>
              <a:rPr lang="de-DE" sz="4400" b="1" i="1" dirty="0" smtClean="0">
                <a:solidFill>
                  <a:srgbClr val="0000CC"/>
                </a:solidFill>
              </a:rPr>
              <a:t>du den Winter?</a:t>
            </a:r>
            <a:r>
              <a:rPr lang="ru-RU" sz="4400" b="1" i="1" dirty="0" smtClean="0">
                <a:solidFill>
                  <a:srgbClr val="0000CC"/>
                </a:solidFill>
              </a:rPr>
              <a:t> </a:t>
            </a:r>
            <a:endParaRPr lang="ru-RU" sz="4400" b="1" i="1" dirty="0" smtClean="0"/>
          </a:p>
        </p:txBody>
      </p:sp>
      <p:sp>
        <p:nvSpPr>
          <p:cNvPr id="8" name="Прямоугольник 7"/>
          <p:cNvSpPr/>
          <p:nvPr/>
        </p:nvSpPr>
        <p:spPr>
          <a:xfrm>
            <a:off x="881026" y="4143380"/>
            <a:ext cx="11310974" cy="769441"/>
          </a:xfrm>
          <a:prstGeom prst="rect">
            <a:avLst/>
          </a:prstGeom>
        </p:spPr>
        <p:txBody>
          <a:bodyPr wrap="square">
            <a:spAutoFit/>
          </a:bodyPr>
          <a:lstStyle/>
          <a:p>
            <a:r>
              <a:rPr lang="de-DE" sz="4400" b="1" i="1" dirty="0" smtClean="0">
                <a:solidFill>
                  <a:srgbClr val="0000CC"/>
                </a:solidFill>
              </a:rPr>
              <a:t>im Winter</a:t>
            </a:r>
            <a:endParaRPr lang="ru-RU" sz="4400" b="1" i="1" dirty="0" smtClean="0"/>
          </a:p>
        </p:txBody>
      </p:sp>
      <p:sp>
        <p:nvSpPr>
          <p:cNvPr id="9" name="Прямоугольник 8"/>
          <p:cNvSpPr/>
          <p:nvPr/>
        </p:nvSpPr>
        <p:spPr>
          <a:xfrm>
            <a:off x="881026" y="4786322"/>
            <a:ext cx="11310974" cy="769441"/>
          </a:xfrm>
          <a:prstGeom prst="rect">
            <a:avLst/>
          </a:prstGeom>
        </p:spPr>
        <p:txBody>
          <a:bodyPr wrap="square">
            <a:spAutoFit/>
          </a:bodyPr>
          <a:lstStyle/>
          <a:p>
            <a:r>
              <a:rPr lang="de-DE" sz="4400" b="1" i="1" dirty="0" smtClean="0">
                <a:solidFill>
                  <a:srgbClr val="0000CC"/>
                </a:solidFill>
              </a:rPr>
              <a:t>im Frühling</a:t>
            </a:r>
            <a:endParaRPr lang="ru-RU" sz="4400" b="1" i="1" dirty="0" smtClean="0"/>
          </a:p>
        </p:txBody>
      </p:sp>
      <p:sp>
        <p:nvSpPr>
          <p:cNvPr id="10" name="Прямоугольник 9"/>
          <p:cNvSpPr/>
          <p:nvPr/>
        </p:nvSpPr>
        <p:spPr>
          <a:xfrm>
            <a:off x="881026" y="5357826"/>
            <a:ext cx="11310974" cy="769441"/>
          </a:xfrm>
          <a:prstGeom prst="rect">
            <a:avLst/>
          </a:prstGeom>
        </p:spPr>
        <p:txBody>
          <a:bodyPr wrap="square">
            <a:spAutoFit/>
          </a:bodyPr>
          <a:lstStyle/>
          <a:p>
            <a:r>
              <a:rPr lang="de-DE" sz="4400" b="1" i="1" dirty="0" smtClean="0">
                <a:solidFill>
                  <a:srgbClr val="0000CC"/>
                </a:solidFill>
              </a:rPr>
              <a:t>im Sommer</a:t>
            </a:r>
            <a:endParaRPr lang="ru-RU" sz="4400" b="1" i="1" dirty="0" smtClean="0"/>
          </a:p>
        </p:txBody>
      </p:sp>
      <p:sp>
        <p:nvSpPr>
          <p:cNvPr id="12" name="Прямоугольник 11"/>
          <p:cNvSpPr/>
          <p:nvPr/>
        </p:nvSpPr>
        <p:spPr>
          <a:xfrm>
            <a:off x="881026" y="5929330"/>
            <a:ext cx="11310974" cy="769441"/>
          </a:xfrm>
          <a:prstGeom prst="rect">
            <a:avLst/>
          </a:prstGeom>
        </p:spPr>
        <p:txBody>
          <a:bodyPr wrap="square">
            <a:spAutoFit/>
          </a:bodyPr>
          <a:lstStyle/>
          <a:p>
            <a:r>
              <a:rPr lang="de-DE" sz="4400" b="1" i="1" dirty="0" smtClean="0">
                <a:solidFill>
                  <a:srgbClr val="0000CC"/>
                </a:solidFill>
              </a:rPr>
              <a:t>im Herbst</a:t>
            </a:r>
            <a:endParaRPr lang="ru-RU" sz="4400" b="1"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iebe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elche Jahreszei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ich lieb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u liebst.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liebst du.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liebst du den Wint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im Wint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im Frühl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im Somm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im 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9588" y="285728"/>
            <a:ext cx="11382412" cy="769441"/>
          </a:xfrm>
          <a:prstGeom prst="rect">
            <a:avLst/>
          </a:prstGeom>
        </p:spPr>
        <p:txBody>
          <a:bodyPr wrap="square">
            <a:spAutoFit/>
          </a:bodyPr>
          <a:lstStyle/>
          <a:p>
            <a:r>
              <a:rPr lang="ru-RU" sz="4400" b="1" i="1" dirty="0" smtClean="0"/>
              <a:t>любить</a:t>
            </a:r>
            <a:endParaRPr lang="ru-RU" sz="4400" b="1" i="1" dirty="0" smtClean="0"/>
          </a:p>
        </p:txBody>
      </p:sp>
      <p:sp>
        <p:nvSpPr>
          <p:cNvPr id="3" name="Прямоугольник 2"/>
          <p:cNvSpPr/>
          <p:nvPr/>
        </p:nvSpPr>
        <p:spPr>
          <a:xfrm>
            <a:off x="809588" y="928670"/>
            <a:ext cx="11382412" cy="769441"/>
          </a:xfrm>
          <a:prstGeom prst="rect">
            <a:avLst/>
          </a:prstGeom>
        </p:spPr>
        <p:txBody>
          <a:bodyPr wrap="square">
            <a:spAutoFit/>
          </a:bodyPr>
          <a:lstStyle/>
          <a:p>
            <a:r>
              <a:rPr lang="ru-RU" sz="4400" b="1" i="1" dirty="0" smtClean="0"/>
              <a:t>какое </a:t>
            </a:r>
            <a:r>
              <a:rPr lang="ru-RU" sz="4400" b="1" i="1" dirty="0" smtClean="0"/>
              <a:t>время года</a:t>
            </a:r>
            <a:r>
              <a:rPr lang="ru-RU" sz="4400" b="1" i="1" dirty="0" smtClean="0"/>
              <a:t>?</a:t>
            </a:r>
            <a:endParaRPr lang="ru-RU" sz="4400" b="1" i="1" dirty="0" smtClean="0"/>
          </a:p>
        </p:txBody>
      </p:sp>
      <p:sp>
        <p:nvSpPr>
          <p:cNvPr id="4" name="Прямоугольник 3"/>
          <p:cNvSpPr/>
          <p:nvPr/>
        </p:nvSpPr>
        <p:spPr>
          <a:xfrm>
            <a:off x="809588" y="1571612"/>
            <a:ext cx="11382412" cy="769441"/>
          </a:xfrm>
          <a:prstGeom prst="rect">
            <a:avLst/>
          </a:prstGeom>
        </p:spPr>
        <p:txBody>
          <a:bodyPr wrap="square">
            <a:spAutoFit/>
          </a:bodyPr>
          <a:lstStyle/>
          <a:p>
            <a:r>
              <a:rPr lang="ru-RU" sz="4400" b="1" i="1" dirty="0" smtClean="0"/>
              <a:t>я люблю</a:t>
            </a:r>
            <a:endParaRPr lang="ru-RU" sz="4400" b="1" i="1" dirty="0" smtClean="0"/>
          </a:p>
        </p:txBody>
      </p:sp>
      <p:sp>
        <p:nvSpPr>
          <p:cNvPr id="5" name="Прямоугольник 4"/>
          <p:cNvSpPr/>
          <p:nvPr/>
        </p:nvSpPr>
        <p:spPr>
          <a:xfrm>
            <a:off x="809588" y="2214554"/>
            <a:ext cx="11382412" cy="769441"/>
          </a:xfrm>
          <a:prstGeom prst="rect">
            <a:avLst/>
          </a:prstGeom>
        </p:spPr>
        <p:txBody>
          <a:bodyPr wrap="square">
            <a:spAutoFit/>
          </a:bodyPr>
          <a:lstStyle/>
          <a:p>
            <a:r>
              <a:rPr lang="ru-RU" sz="4400" b="1" i="1" dirty="0" smtClean="0"/>
              <a:t>ты любишь</a:t>
            </a:r>
            <a:endParaRPr lang="ru-RU" sz="4400" b="1" i="1" dirty="0" smtClean="0"/>
          </a:p>
        </p:txBody>
      </p:sp>
      <p:sp>
        <p:nvSpPr>
          <p:cNvPr id="6" name="Прямоугольник 5"/>
          <p:cNvSpPr/>
          <p:nvPr/>
        </p:nvSpPr>
        <p:spPr>
          <a:xfrm>
            <a:off x="809588" y="2857496"/>
            <a:ext cx="11382412" cy="769441"/>
          </a:xfrm>
          <a:prstGeom prst="rect">
            <a:avLst/>
          </a:prstGeom>
        </p:spPr>
        <p:txBody>
          <a:bodyPr wrap="square">
            <a:spAutoFit/>
          </a:bodyPr>
          <a:lstStyle/>
          <a:p>
            <a:r>
              <a:rPr lang="ru-RU" sz="4400" b="1" i="1" dirty="0" smtClean="0"/>
              <a:t>ты любишь?</a:t>
            </a:r>
            <a:endParaRPr lang="ru-RU" sz="4400" b="1" i="1" dirty="0" smtClean="0"/>
          </a:p>
        </p:txBody>
      </p:sp>
      <p:sp>
        <p:nvSpPr>
          <p:cNvPr id="7" name="Прямоугольник 6"/>
          <p:cNvSpPr/>
          <p:nvPr/>
        </p:nvSpPr>
        <p:spPr>
          <a:xfrm>
            <a:off x="809588" y="3429000"/>
            <a:ext cx="11382412" cy="769441"/>
          </a:xfrm>
          <a:prstGeom prst="rect">
            <a:avLst/>
          </a:prstGeom>
        </p:spPr>
        <p:txBody>
          <a:bodyPr wrap="square">
            <a:spAutoFit/>
          </a:bodyPr>
          <a:lstStyle/>
          <a:p>
            <a:r>
              <a:rPr lang="ru-RU" sz="4400" b="1" i="1" dirty="0" smtClean="0"/>
              <a:t>ты </a:t>
            </a:r>
            <a:r>
              <a:rPr lang="ru-RU" sz="4400" b="1" i="1" dirty="0" smtClean="0"/>
              <a:t>любишь зиму</a:t>
            </a:r>
            <a:r>
              <a:rPr lang="ru-RU" sz="4400" b="1" i="1" dirty="0" smtClean="0"/>
              <a:t>?</a:t>
            </a:r>
            <a:endParaRPr lang="ru-RU" sz="4400" b="1" i="1" dirty="0" smtClean="0"/>
          </a:p>
        </p:txBody>
      </p:sp>
      <p:sp>
        <p:nvSpPr>
          <p:cNvPr id="8" name="Прямоугольник 7"/>
          <p:cNvSpPr/>
          <p:nvPr/>
        </p:nvSpPr>
        <p:spPr>
          <a:xfrm>
            <a:off x="809588" y="4143380"/>
            <a:ext cx="11382412" cy="769441"/>
          </a:xfrm>
          <a:prstGeom prst="rect">
            <a:avLst/>
          </a:prstGeom>
        </p:spPr>
        <p:txBody>
          <a:bodyPr wrap="square">
            <a:spAutoFit/>
          </a:bodyPr>
          <a:lstStyle/>
          <a:p>
            <a:r>
              <a:rPr lang="ru-RU" sz="4400" b="1" i="1" dirty="0" smtClean="0"/>
              <a:t>зимой</a:t>
            </a:r>
            <a:endParaRPr lang="ru-RU" sz="4400" b="1" i="1" dirty="0" smtClean="0"/>
          </a:p>
        </p:txBody>
      </p:sp>
      <p:sp>
        <p:nvSpPr>
          <p:cNvPr id="9" name="Прямоугольник 8"/>
          <p:cNvSpPr/>
          <p:nvPr/>
        </p:nvSpPr>
        <p:spPr>
          <a:xfrm>
            <a:off x="809588" y="4786322"/>
            <a:ext cx="11382412" cy="769441"/>
          </a:xfrm>
          <a:prstGeom prst="rect">
            <a:avLst/>
          </a:prstGeom>
        </p:spPr>
        <p:txBody>
          <a:bodyPr wrap="square">
            <a:spAutoFit/>
          </a:bodyPr>
          <a:lstStyle/>
          <a:p>
            <a:r>
              <a:rPr lang="ru-RU" sz="4400" b="1" i="1" dirty="0" smtClean="0"/>
              <a:t>весной</a:t>
            </a:r>
            <a:endParaRPr lang="ru-RU" sz="4400" b="1" i="1" dirty="0" smtClean="0"/>
          </a:p>
        </p:txBody>
      </p:sp>
      <p:sp>
        <p:nvSpPr>
          <p:cNvPr id="10" name="Прямоугольник 9"/>
          <p:cNvSpPr/>
          <p:nvPr/>
        </p:nvSpPr>
        <p:spPr>
          <a:xfrm>
            <a:off x="809588" y="5357826"/>
            <a:ext cx="11382412" cy="769441"/>
          </a:xfrm>
          <a:prstGeom prst="rect">
            <a:avLst/>
          </a:prstGeom>
        </p:spPr>
        <p:txBody>
          <a:bodyPr wrap="square">
            <a:spAutoFit/>
          </a:bodyPr>
          <a:lstStyle/>
          <a:p>
            <a:r>
              <a:rPr lang="ru-RU" sz="4400" b="1" i="1" dirty="0" smtClean="0"/>
              <a:t>летом</a:t>
            </a:r>
            <a:endParaRPr lang="ru-RU" sz="4400" b="1" i="1" dirty="0" smtClean="0"/>
          </a:p>
        </p:txBody>
      </p:sp>
      <p:sp>
        <p:nvSpPr>
          <p:cNvPr id="12" name="Прямоугольник 11"/>
          <p:cNvSpPr/>
          <p:nvPr/>
        </p:nvSpPr>
        <p:spPr>
          <a:xfrm>
            <a:off x="809588" y="5929330"/>
            <a:ext cx="11382412" cy="769441"/>
          </a:xfrm>
          <a:prstGeom prst="rect">
            <a:avLst/>
          </a:prstGeom>
        </p:spPr>
        <p:txBody>
          <a:bodyPr wrap="square">
            <a:spAutoFit/>
          </a:bodyPr>
          <a:lstStyle/>
          <a:p>
            <a:r>
              <a:rPr lang="ru-RU" sz="4400" b="1" i="1" dirty="0" smtClean="0"/>
              <a:t>осенью</a:t>
            </a:r>
            <a:endParaRPr lang="ru-RU" sz="4400" b="1"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iebe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elche Jahreszei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ich lieb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u liebst.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liebst du.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liebst du den Wint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im Wint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im Frühl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im Somm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im 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52398" y="214290"/>
            <a:ext cx="117396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600" b="1" i="1" u="none" strike="noStrike" cap="none" normalizeH="0" baseline="0" dirty="0" smtClean="0">
                <a:ln>
                  <a:noFill/>
                </a:ln>
                <a:solidFill>
                  <a:srgbClr val="0000CC"/>
                </a:solidFill>
                <a:effectLst/>
                <a:ea typeface="Times New Roman" pitchFamily="18" charset="0"/>
                <a:cs typeface="Arial" pitchFamily="34" charset="0"/>
              </a:rPr>
              <a:t>Переведи с немецкого языка</a:t>
            </a:r>
            <a:r>
              <a:rPr kumimoji="0" lang="ru-RU" sz="3600" b="1" i="1" u="none" strike="noStrike" cap="none" normalizeH="0" baseline="0" dirty="0" smtClean="0">
                <a:ln>
                  <a:noFill/>
                </a:ln>
                <a:solidFill>
                  <a:srgbClr val="0000CC"/>
                </a:solidFill>
                <a:effectLst/>
                <a:ea typeface="Times New Roman" pitchFamily="18" charset="0"/>
                <a:cs typeface="Arial" pitchFamily="34" charset="0"/>
              </a:rPr>
              <a:t>:</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452398" y="857232"/>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Wintermonate</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452398" y="1857364"/>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Frühling</a:t>
            </a:r>
            <a:r>
              <a:rPr kumimoji="0" lang="de-DE" sz="6600" b="1" i="1" u="sng" strike="noStrike" cap="none" normalizeH="0" baseline="0" dirty="0" smtClean="0">
                <a:ln>
                  <a:noFill/>
                </a:ln>
                <a:solidFill>
                  <a:srgbClr val="000000"/>
                </a:solidFill>
                <a:effectLst/>
                <a:latin typeface="Arial" pitchFamily="34" charset="0"/>
                <a:ea typeface="Times New Roman" pitchFamily="18" charset="0"/>
                <a:cs typeface="Arial" pitchFamily="34" charset="0"/>
              </a:rPr>
              <a:t>s</a:t>
            </a: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monate</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52398" y="2857496"/>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Sommermonate</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52398" y="3857628"/>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Herbstmonate</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52398" y="4786322"/>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Welche </a:t>
            </a: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Jahreszeit ist jetzt?</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e Wintermonat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ie Frühlingsmona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ie Sommermona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ie Herbstmona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Welche Jahreszeit ist jetz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52398" y="214290"/>
            <a:ext cx="117396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600" b="1" i="1" u="none" strike="noStrike" cap="none" normalizeH="0" baseline="0" dirty="0" smtClean="0">
                <a:ln>
                  <a:noFill/>
                </a:ln>
                <a:solidFill>
                  <a:srgbClr val="0000CC"/>
                </a:solidFill>
                <a:effectLst/>
                <a:ea typeface="Times New Roman" pitchFamily="18" charset="0"/>
                <a:cs typeface="Arial" pitchFamily="34" charset="0"/>
              </a:rPr>
              <a:t>Переведи с немецкого языка</a:t>
            </a:r>
            <a:r>
              <a:rPr kumimoji="0" lang="ru-RU" sz="3600" b="1" i="1" u="none" strike="noStrike" cap="none" normalizeH="0" baseline="0" dirty="0" smtClean="0">
                <a:ln>
                  <a:noFill/>
                </a:ln>
                <a:solidFill>
                  <a:srgbClr val="0000CC"/>
                </a:solidFill>
                <a:effectLst/>
                <a:ea typeface="Times New Roman" pitchFamily="18" charset="0"/>
                <a:cs typeface="Arial" pitchFamily="34" charset="0"/>
              </a:rPr>
              <a:t>:</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452398" y="857232"/>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зимние месяцы</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452398" y="1857364"/>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весенние месяцы</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52398" y="2857496"/>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летние месяцы</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52398" y="3857628"/>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осенние месяцы</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52398" y="4786322"/>
            <a:ext cx="1173960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Какое время года сейчас</a:t>
            </a:r>
            <a:r>
              <a:rPr kumimoji="0" lang="de-DE" sz="6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de-DE" sz="6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e Wintermonat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ie Frühlingsmona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ie Sommermona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ie Herbstmona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Welche Jahreszeit ist jetz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1219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Прочитай и переведи вопросы. Ответы запиши в тетрадь.</a:t>
            </a:r>
            <a:endParaRPr kumimoji="0" lang="ru-RU" sz="3200" b="0" i="0" u="none" strike="noStrike" cap="none" normalizeH="0" baseline="0" dirty="0" smtClean="0">
              <a:ln>
                <a:noFill/>
              </a:ln>
              <a:solidFill>
                <a:srgbClr val="0000CC"/>
              </a:solidFill>
              <a:effectLst/>
              <a:cs typeface="Arial" pitchFamily="34" charset="0"/>
            </a:endParaRPr>
          </a:p>
        </p:txBody>
      </p:sp>
      <p:sp>
        <p:nvSpPr>
          <p:cNvPr id="5" name="Rectangle 2"/>
          <p:cNvSpPr>
            <a:spLocks noChangeArrowheads="1"/>
          </p:cNvSpPr>
          <p:nvPr/>
        </p:nvSpPr>
        <p:spPr bwMode="auto">
          <a:xfrm>
            <a:off x="0" y="1214422"/>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r>
              <a:rPr kumimoji="0" lang="de-DE" sz="4000" b="1" i="1" u="sng" strike="noStrike" cap="none" normalizeH="0" baseline="0" dirty="0" smtClean="0">
                <a:ln>
                  <a:noFill/>
                </a:ln>
                <a:solidFill>
                  <a:srgbClr val="C00000"/>
                </a:solidFill>
                <a:effectLst/>
                <a:ea typeface="Times New Roman" pitchFamily="18" charset="0"/>
                <a:cs typeface="Arial" pitchFamily="34" charset="0"/>
              </a:rPr>
              <a:t>Wann</a:t>
            </a:r>
            <a:r>
              <a:rPr kumimoji="0" lang="de-DE" sz="4000" b="1" i="1" u="none" strike="noStrike" cap="none" normalizeH="0" baseline="0" dirty="0" smtClean="0">
                <a:ln>
                  <a:noFill/>
                </a:ln>
                <a:solidFill>
                  <a:srgbClr val="C00000"/>
                </a:solidFill>
                <a:effectLst/>
                <a:ea typeface="Times New Roman" pitchFamily="18" charset="0"/>
                <a:cs typeface="Arial" pitchFamily="34" charset="0"/>
              </a:rPr>
              <a:t> beginnt der Winter? </a:t>
            </a:r>
            <a:endParaRPr kumimoji="0" lang="de-DE" sz="40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endParaRPr>
          </a:p>
        </p:txBody>
      </p:sp>
      <p:sp>
        <p:nvSpPr>
          <p:cNvPr id="6" name="Rectangle 2"/>
          <p:cNvSpPr>
            <a:spLocks noChangeArrowheads="1"/>
          </p:cNvSpPr>
          <p:nvPr/>
        </p:nvSpPr>
        <p:spPr bwMode="auto">
          <a:xfrm>
            <a:off x="0" y="1857364"/>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180975" algn="l"/>
              </a:tabLst>
            </a:pPr>
            <a:r>
              <a:rPr kumimoji="0" lang="de-DE" sz="4000" b="1" i="1" u="none" strike="noStrike" cap="none" normalizeH="0" baseline="0" dirty="0" smtClean="0">
                <a:ln>
                  <a:noFill/>
                </a:ln>
                <a:solidFill>
                  <a:srgbClr val="008000"/>
                </a:solidFill>
                <a:effectLst/>
                <a:ea typeface="Times New Roman" pitchFamily="18" charset="0"/>
                <a:cs typeface="Arial" pitchFamily="34" charset="0"/>
              </a:rPr>
              <a:t>Der </a:t>
            </a:r>
            <a:r>
              <a:rPr kumimoji="0" lang="de-DE" sz="4000" b="1" i="1" u="none" strike="noStrike" cap="none" normalizeH="0" baseline="0" dirty="0" smtClean="0">
                <a:ln>
                  <a:noFill/>
                </a:ln>
                <a:solidFill>
                  <a:srgbClr val="008000"/>
                </a:solidFill>
                <a:effectLst/>
                <a:ea typeface="Times New Roman" pitchFamily="18" charset="0"/>
                <a:cs typeface="Arial" pitchFamily="34" charset="0"/>
              </a:rPr>
              <a:t>Winter beginnt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im Dezember</a:t>
            </a:r>
            <a:r>
              <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a:t>
            </a:r>
          </a:p>
        </p:txBody>
      </p:sp>
      <p:sp>
        <p:nvSpPr>
          <p:cNvPr id="7" name="Прямоугольник 6"/>
          <p:cNvSpPr/>
          <p:nvPr/>
        </p:nvSpPr>
        <p:spPr>
          <a:xfrm>
            <a:off x="452398" y="2714620"/>
            <a:ext cx="11739602" cy="769441"/>
          </a:xfrm>
          <a:prstGeom prst="rect">
            <a:avLst/>
          </a:prstGeom>
        </p:spPr>
        <p:txBody>
          <a:bodyPr wrap="square">
            <a:spAutoFit/>
          </a:bodyPr>
          <a:lstStyle/>
          <a:p>
            <a:pPr>
              <a:buFont typeface="Arial" pitchFamily="34" charset="0"/>
              <a:buChar char="•"/>
            </a:pPr>
            <a:r>
              <a:rPr lang="de-DE" sz="4400" b="1" i="1" dirty="0" smtClean="0">
                <a:solidFill>
                  <a:srgbClr val="C00000"/>
                </a:solidFill>
              </a:rPr>
              <a:t>Wann beginnt der Sommer</a:t>
            </a:r>
            <a:r>
              <a:rPr lang="de-DE" sz="4400" b="1" i="1" dirty="0" smtClean="0">
                <a:solidFill>
                  <a:srgbClr val="C00000"/>
                </a:solidFill>
              </a:rPr>
              <a:t>?</a:t>
            </a:r>
            <a:endParaRPr lang="ru-RU" sz="4400" b="1" i="1" dirty="0">
              <a:solidFill>
                <a:srgbClr val="C00000"/>
              </a:solidFill>
            </a:endParaRPr>
          </a:p>
        </p:txBody>
      </p:sp>
      <p:sp>
        <p:nvSpPr>
          <p:cNvPr id="10" name="Rectangle 2"/>
          <p:cNvSpPr>
            <a:spLocks noChangeArrowheads="1"/>
          </p:cNvSpPr>
          <p:nvPr/>
        </p:nvSpPr>
        <p:spPr bwMode="auto">
          <a:xfrm>
            <a:off x="0" y="3429000"/>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180975" algn="l"/>
              </a:tabLst>
            </a:pPr>
            <a:r>
              <a:rPr kumimoji="0" lang="de-DE" sz="4000" b="1" i="1" u="none" strike="noStrike" cap="none" normalizeH="0" baseline="0" dirty="0" smtClean="0">
                <a:ln>
                  <a:noFill/>
                </a:ln>
                <a:solidFill>
                  <a:srgbClr val="008000"/>
                </a:solidFill>
                <a:effectLst/>
                <a:ea typeface="Times New Roman" pitchFamily="18" charset="0"/>
                <a:cs typeface="Arial" pitchFamily="34" charset="0"/>
              </a:rPr>
              <a:t>Der Sommer </a:t>
            </a:r>
            <a:r>
              <a:rPr kumimoji="0" lang="de-DE" sz="4000" b="1" i="1" u="none" strike="noStrike" cap="none" normalizeH="0" baseline="0" dirty="0" smtClean="0">
                <a:ln>
                  <a:noFill/>
                </a:ln>
                <a:solidFill>
                  <a:srgbClr val="008000"/>
                </a:solidFill>
                <a:effectLst/>
                <a:ea typeface="Times New Roman" pitchFamily="18" charset="0"/>
                <a:cs typeface="Arial" pitchFamily="34" charset="0"/>
              </a:rPr>
              <a:t>beginnt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im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Juni</a:t>
            </a:r>
            <a:r>
              <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a:t>
            </a:r>
            <a:endPar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endParaRPr>
          </a:p>
        </p:txBody>
      </p:sp>
      <p:sp>
        <p:nvSpPr>
          <p:cNvPr id="11" name="Прямоугольник 10"/>
          <p:cNvSpPr/>
          <p:nvPr/>
        </p:nvSpPr>
        <p:spPr>
          <a:xfrm>
            <a:off x="452398" y="4071942"/>
            <a:ext cx="11739602" cy="769441"/>
          </a:xfrm>
          <a:prstGeom prst="rect">
            <a:avLst/>
          </a:prstGeom>
        </p:spPr>
        <p:txBody>
          <a:bodyPr wrap="square">
            <a:spAutoFit/>
          </a:bodyPr>
          <a:lstStyle/>
          <a:p>
            <a:pPr>
              <a:buFont typeface="Arial" pitchFamily="34" charset="0"/>
              <a:buChar char="•"/>
            </a:pPr>
            <a:r>
              <a:rPr lang="de-DE" sz="4400" b="1" i="1" dirty="0" smtClean="0">
                <a:solidFill>
                  <a:srgbClr val="C00000"/>
                </a:solidFill>
              </a:rPr>
              <a:t>Wann </a:t>
            </a:r>
            <a:r>
              <a:rPr lang="de-DE" sz="4400" b="1" i="1" dirty="0" smtClean="0">
                <a:solidFill>
                  <a:srgbClr val="C00000"/>
                </a:solidFill>
              </a:rPr>
              <a:t>beginnt der Frühling</a:t>
            </a:r>
            <a:r>
              <a:rPr lang="de-DE" sz="4400" b="1" i="1" dirty="0" smtClean="0">
                <a:solidFill>
                  <a:srgbClr val="C00000"/>
                </a:solidFill>
              </a:rPr>
              <a:t>?</a:t>
            </a:r>
            <a:endParaRPr lang="ru-RU" sz="4400" b="1" i="1" dirty="0">
              <a:solidFill>
                <a:srgbClr val="C00000"/>
              </a:solidFill>
            </a:endParaRPr>
          </a:p>
        </p:txBody>
      </p:sp>
      <p:sp>
        <p:nvSpPr>
          <p:cNvPr id="12" name="Rectangle 2"/>
          <p:cNvSpPr>
            <a:spLocks noChangeArrowheads="1"/>
          </p:cNvSpPr>
          <p:nvPr/>
        </p:nvSpPr>
        <p:spPr bwMode="auto">
          <a:xfrm>
            <a:off x="0" y="4714884"/>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180975" algn="l"/>
              </a:tabLst>
            </a:pPr>
            <a:r>
              <a:rPr kumimoji="0" lang="de-DE" sz="4000" b="1" i="1" u="none" strike="noStrike" cap="none" normalizeH="0" baseline="0" dirty="0" smtClean="0">
                <a:ln>
                  <a:noFill/>
                </a:ln>
                <a:solidFill>
                  <a:srgbClr val="008000"/>
                </a:solidFill>
                <a:effectLst/>
                <a:ea typeface="Times New Roman" pitchFamily="18" charset="0"/>
                <a:cs typeface="Arial" pitchFamily="34" charset="0"/>
              </a:rPr>
              <a:t>Der Frühling </a:t>
            </a:r>
            <a:r>
              <a:rPr kumimoji="0" lang="de-DE" sz="4000" b="1" i="1" u="none" strike="noStrike" cap="none" normalizeH="0" baseline="0" dirty="0" smtClean="0">
                <a:ln>
                  <a:noFill/>
                </a:ln>
                <a:solidFill>
                  <a:srgbClr val="008000"/>
                </a:solidFill>
                <a:effectLst/>
                <a:ea typeface="Times New Roman" pitchFamily="18" charset="0"/>
                <a:cs typeface="Arial" pitchFamily="34" charset="0"/>
              </a:rPr>
              <a:t>beginnt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im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März</a:t>
            </a:r>
            <a:r>
              <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a:t>
            </a:r>
            <a:endPar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endParaRPr>
          </a:p>
        </p:txBody>
      </p:sp>
      <p:sp>
        <p:nvSpPr>
          <p:cNvPr id="13" name="Прямоугольник 12"/>
          <p:cNvSpPr/>
          <p:nvPr/>
        </p:nvSpPr>
        <p:spPr>
          <a:xfrm>
            <a:off x="452398" y="5357826"/>
            <a:ext cx="11739602" cy="769441"/>
          </a:xfrm>
          <a:prstGeom prst="rect">
            <a:avLst/>
          </a:prstGeom>
        </p:spPr>
        <p:txBody>
          <a:bodyPr wrap="square">
            <a:spAutoFit/>
          </a:bodyPr>
          <a:lstStyle/>
          <a:p>
            <a:pPr>
              <a:buFont typeface="Arial" pitchFamily="34" charset="0"/>
              <a:buChar char="•"/>
            </a:pPr>
            <a:r>
              <a:rPr lang="de-DE" sz="4400" b="1" i="1" dirty="0" smtClean="0">
                <a:solidFill>
                  <a:srgbClr val="C00000"/>
                </a:solidFill>
              </a:rPr>
              <a:t>Wann </a:t>
            </a:r>
            <a:r>
              <a:rPr lang="de-DE" sz="4400" b="1" i="1" dirty="0" smtClean="0">
                <a:solidFill>
                  <a:srgbClr val="C00000"/>
                </a:solidFill>
              </a:rPr>
              <a:t>beginnt der Herbst?</a:t>
            </a:r>
            <a:endParaRPr lang="ru-RU" sz="4400" b="1" i="1" dirty="0">
              <a:solidFill>
                <a:srgbClr val="C00000"/>
              </a:solidFill>
            </a:endParaRPr>
          </a:p>
        </p:txBody>
      </p:sp>
      <p:sp>
        <p:nvSpPr>
          <p:cNvPr id="14" name="Rectangle 2"/>
          <p:cNvSpPr>
            <a:spLocks noChangeArrowheads="1"/>
          </p:cNvSpPr>
          <p:nvPr/>
        </p:nvSpPr>
        <p:spPr bwMode="auto">
          <a:xfrm>
            <a:off x="0" y="6150114"/>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180975" algn="l"/>
              </a:tabLst>
            </a:pPr>
            <a:r>
              <a:rPr kumimoji="0" lang="de-DE" sz="4000" b="1" i="1" u="none" strike="noStrike" cap="none" normalizeH="0" baseline="0" dirty="0" smtClean="0">
                <a:ln>
                  <a:noFill/>
                </a:ln>
                <a:solidFill>
                  <a:srgbClr val="008000"/>
                </a:solidFill>
                <a:effectLst/>
                <a:ea typeface="Times New Roman" pitchFamily="18" charset="0"/>
                <a:cs typeface="Arial" pitchFamily="34" charset="0"/>
              </a:rPr>
              <a:t>Der Herbst </a:t>
            </a:r>
            <a:r>
              <a:rPr kumimoji="0" lang="de-DE" sz="4000" b="1" i="1" u="none" strike="noStrike" cap="none" normalizeH="0" baseline="0" dirty="0" smtClean="0">
                <a:ln>
                  <a:noFill/>
                </a:ln>
                <a:solidFill>
                  <a:srgbClr val="008000"/>
                </a:solidFill>
                <a:effectLst/>
                <a:ea typeface="Times New Roman" pitchFamily="18" charset="0"/>
                <a:cs typeface="Arial" pitchFamily="34" charset="0"/>
              </a:rPr>
              <a:t>beginnt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im </a:t>
            </a:r>
            <a:r>
              <a:rPr kumimoji="0" lang="de-DE" sz="4000" b="1" i="1" u="sng" strike="noStrike" cap="none" normalizeH="0" baseline="0" dirty="0" smtClean="0">
                <a:ln>
                  <a:noFill/>
                </a:ln>
                <a:solidFill>
                  <a:srgbClr val="008000"/>
                </a:solidFill>
                <a:effectLst/>
                <a:ea typeface="Times New Roman" pitchFamily="18" charset="0"/>
                <a:cs typeface="Arial" pitchFamily="34" charset="0"/>
                <a:sym typeface="Symbol" pitchFamily="18" charset="2"/>
              </a:rPr>
              <a:t>September</a:t>
            </a:r>
            <a:r>
              <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a:t>
            </a:r>
            <a:endParaRPr kumimoji="0" lang="de-DE" sz="40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ann beginnt der Wint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er Winter beginnt im Dezemb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Wann beginnt der So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er Sommer beginnt im Juni.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Wann beginnt der Frühlin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Der Frühling beginnt im März.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Wann beginnt der Herbst.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Der Herbst beginnt im Septem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Выучи стишок.</a:t>
            </a:r>
            <a:endParaRPr kumimoji="0" lang="ru-RU" sz="3200" b="0" i="0" u="none" strike="noStrike" cap="none" normalizeH="0" baseline="0" dirty="0" smtClean="0">
              <a:ln>
                <a:noFill/>
              </a:ln>
              <a:solidFill>
                <a:srgbClr val="0000CC"/>
              </a:solidFill>
              <a:effectLst/>
              <a:latin typeface="Arial" pitchFamily="34" charset="0"/>
              <a:cs typeface="Arial" pitchFamily="34" charset="0"/>
            </a:endParaRPr>
          </a:p>
        </p:txBody>
      </p:sp>
      <p:sp>
        <p:nvSpPr>
          <p:cNvPr id="17410" name="Rectangle 2"/>
          <p:cNvSpPr>
            <a:spLocks noChangeArrowheads="1"/>
          </p:cNvSpPr>
          <p:nvPr/>
        </p:nvSpPr>
        <p:spPr bwMode="auto">
          <a:xfrm>
            <a:off x="309522" y="714356"/>
            <a:ext cx="1188247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de-DE" sz="4800" b="1" i="1"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Das Jahr</a:t>
            </a:r>
            <a:endParaRPr kumimoji="0" lang="de-DE" sz="48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Dreißig Tage hat September,</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April, Juni und November.</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a:p>
            <a:pPr lvl="0" algn="just">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Februar hat </a:t>
            </a:r>
            <a:r>
              <a:rPr lang="de-DE" sz="5400" b="1" i="1" dirty="0" smtClean="0">
                <a:solidFill>
                  <a:srgbClr val="000000"/>
                </a:solidFill>
                <a:ea typeface="Times New Roman" pitchFamily="18" charset="0"/>
                <a:cs typeface="Arial" pitchFamily="34" charset="0"/>
              </a:rPr>
              <a:t>achtundzwanzig</a:t>
            </a: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 im Schaltjahr neunundzwanzig.</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Alle andern ohne Frage</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haben einunddreißig Tage.</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as Jahr Gedi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1219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4000" b="1" i="1" u="none" strike="noStrike" cap="none" normalizeH="0" baseline="0" dirty="0" smtClean="0">
                <a:ln>
                  <a:noFill/>
                </a:ln>
                <a:solidFill>
                  <a:srgbClr val="0000CC"/>
                </a:solidFill>
                <a:effectLst/>
                <a:ea typeface="Times New Roman" pitchFamily="18" charset="0"/>
                <a:cs typeface="Arial" pitchFamily="34" charset="0"/>
              </a:rPr>
              <a:t>Что здесь написано?</a:t>
            </a:r>
            <a:endParaRPr kumimoji="0" lang="ru-RU" sz="4000" b="0" i="0" u="none" strike="noStrike" cap="none" normalizeH="0" baseline="0" dirty="0" smtClean="0">
              <a:ln>
                <a:noFill/>
              </a:ln>
              <a:solidFill>
                <a:srgbClr val="0000CC"/>
              </a:solidFill>
              <a:effectLst/>
              <a:cs typeface="Arial" pitchFamily="34" charset="0"/>
            </a:endParaRPr>
          </a:p>
        </p:txBody>
      </p:sp>
      <p:sp>
        <p:nvSpPr>
          <p:cNvPr id="13314" name="Rectangle 2"/>
          <p:cNvSpPr>
            <a:spLocks noChangeArrowheads="1"/>
          </p:cNvSpPr>
          <p:nvPr/>
        </p:nvSpPr>
        <p:spPr bwMode="auto">
          <a:xfrm>
            <a:off x="738150" y="1357298"/>
            <a:ext cx="110014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S----r, im W----r, im H----t,</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F------g, im J----r, im F-----r,</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A----t, im M--z, im M-i,</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D------r, im A---l, im N------r,</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J-l-,  im S-------r, im J-n-,</a:t>
            </a:r>
            <a:endPar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 O-----r.</a:t>
            </a:r>
            <a:endParaRPr kumimoji="0" lang="de-DE" sz="5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hlinkClick r:id="" action="ppaction://noaction">
              <a:snd r:embed="rId3" name="der_Winter.wav"/>
            </a:hlinkClick>
          </p:cNvPr>
          <p:cNvSpPr/>
          <p:nvPr/>
        </p:nvSpPr>
        <p:spPr>
          <a:xfrm>
            <a:off x="809588" y="428604"/>
            <a:ext cx="6786610" cy="1323439"/>
          </a:xfrm>
          <a:prstGeom prst="rect">
            <a:avLst/>
          </a:prstGeom>
        </p:spPr>
        <p:txBody>
          <a:bodyPr wrap="square" numCol="1">
            <a:spAutoFit/>
          </a:bodyPr>
          <a:lstStyle/>
          <a:p>
            <a:r>
              <a:rPr lang="de-DE" sz="8000" b="1" i="1" dirty="0" smtClean="0">
                <a:solidFill>
                  <a:srgbClr val="0000CC"/>
                </a:solidFill>
                <a:effectLst>
                  <a:outerShdw blurRad="38100" dist="38100" dir="2700000" algn="tl">
                    <a:srgbClr val="000000">
                      <a:alpha val="43137"/>
                    </a:srgbClr>
                  </a:outerShdw>
                </a:effectLst>
              </a:rPr>
              <a:t>der Winter</a:t>
            </a:r>
          </a:p>
        </p:txBody>
      </p:sp>
      <p:sp>
        <p:nvSpPr>
          <p:cNvPr id="5" name="Прямоугольник 4">
            <a:hlinkClick r:id="" action="ppaction://noaction">
              <a:snd r:embed="rId4" name="der_Fruhling.wav"/>
            </a:hlinkClick>
          </p:cNvPr>
          <p:cNvSpPr/>
          <p:nvPr/>
        </p:nvSpPr>
        <p:spPr>
          <a:xfrm>
            <a:off x="809588" y="1785926"/>
            <a:ext cx="6786610" cy="1323439"/>
          </a:xfrm>
          <a:prstGeom prst="rect">
            <a:avLst/>
          </a:prstGeom>
        </p:spPr>
        <p:txBody>
          <a:bodyPr wrap="square" numCol="1">
            <a:spAutoFit/>
          </a:bodyPr>
          <a:lstStyle/>
          <a:p>
            <a:r>
              <a:rPr lang="de-DE" sz="8000" b="1" i="1" dirty="0" smtClean="0">
                <a:solidFill>
                  <a:srgbClr val="008000"/>
                </a:solidFill>
                <a:effectLst>
                  <a:outerShdw blurRad="38100" dist="38100" dir="2700000" algn="tl">
                    <a:srgbClr val="000000">
                      <a:alpha val="43137"/>
                    </a:srgbClr>
                  </a:outerShdw>
                </a:effectLst>
              </a:rPr>
              <a:t>der Frühling</a:t>
            </a:r>
          </a:p>
        </p:txBody>
      </p:sp>
      <p:sp>
        <p:nvSpPr>
          <p:cNvPr id="8" name="Прямоугольник 7">
            <a:hlinkClick r:id="" action="ppaction://noaction">
              <a:snd r:embed="rId5" name="der_Sommer.wav"/>
            </a:hlinkClick>
          </p:cNvPr>
          <p:cNvSpPr/>
          <p:nvPr/>
        </p:nvSpPr>
        <p:spPr>
          <a:xfrm>
            <a:off x="809588" y="3214686"/>
            <a:ext cx="6786610" cy="1323439"/>
          </a:xfrm>
          <a:prstGeom prst="rect">
            <a:avLst/>
          </a:prstGeom>
        </p:spPr>
        <p:txBody>
          <a:bodyPr wrap="square" numCol="1">
            <a:spAutoFit/>
          </a:bodyPr>
          <a:lstStyle/>
          <a:p>
            <a:r>
              <a:rPr lang="de-DE" sz="8000" b="1" i="1" dirty="0" smtClean="0">
                <a:solidFill>
                  <a:srgbClr val="FF3300"/>
                </a:solidFill>
                <a:effectLst>
                  <a:outerShdw blurRad="38100" dist="38100" dir="2700000" algn="tl">
                    <a:srgbClr val="000000">
                      <a:alpha val="43137"/>
                    </a:srgbClr>
                  </a:outerShdw>
                </a:effectLst>
              </a:rPr>
              <a:t>der Sommer</a:t>
            </a:r>
          </a:p>
        </p:txBody>
      </p:sp>
      <p:sp>
        <p:nvSpPr>
          <p:cNvPr id="11" name="Прямоугольник 10">
            <a:hlinkClick r:id="" action="ppaction://noaction">
              <a:snd r:embed="rId6" name="der_Herbst.wav"/>
            </a:hlinkClick>
          </p:cNvPr>
          <p:cNvSpPr/>
          <p:nvPr/>
        </p:nvSpPr>
        <p:spPr>
          <a:xfrm>
            <a:off x="809588" y="4714884"/>
            <a:ext cx="6786610" cy="1323439"/>
          </a:xfrm>
          <a:prstGeom prst="rect">
            <a:avLst/>
          </a:prstGeom>
        </p:spPr>
        <p:txBody>
          <a:bodyPr wrap="square" numCol="1">
            <a:spAutoFit/>
          </a:bodyPr>
          <a:lstStyle/>
          <a:p>
            <a:r>
              <a:rPr lang="de-DE" sz="8000" b="1" i="1" dirty="0" smtClean="0">
                <a:solidFill>
                  <a:schemeClr val="accent6">
                    <a:lumMod val="50000"/>
                  </a:schemeClr>
                </a:solidFill>
                <a:effectLst>
                  <a:outerShdw blurRad="38100" dist="38100" dir="2700000" algn="tl">
                    <a:srgbClr val="000000">
                      <a:alpha val="43137"/>
                    </a:srgbClr>
                  </a:outerShdw>
                </a:effectLst>
              </a:rPr>
              <a:t>der Herbst</a:t>
            </a:r>
          </a:p>
        </p:txBody>
      </p:sp>
      <p:pic>
        <p:nvPicPr>
          <p:cNvPr id="12" name="Рисунок 15" descr="птичка возе скворчника.jpg"/>
          <p:cNvPicPr>
            <a:picLocks noChangeAspect="1"/>
          </p:cNvPicPr>
          <p:nvPr/>
        </p:nvPicPr>
        <p:blipFill>
          <a:blip r:embed="rId7" cstate="print"/>
          <a:srcRect/>
          <a:stretch>
            <a:fillRect/>
          </a:stretch>
        </p:blipFill>
        <p:spPr bwMode="auto">
          <a:xfrm>
            <a:off x="8310578" y="2000240"/>
            <a:ext cx="1690687" cy="1268413"/>
          </a:xfrm>
          <a:prstGeom prst="rect">
            <a:avLst/>
          </a:prstGeom>
          <a:noFill/>
          <a:ln w="9525">
            <a:noFill/>
            <a:miter lim="800000"/>
            <a:headEnd/>
            <a:tailEnd/>
          </a:ln>
        </p:spPr>
      </p:pic>
      <p:pic>
        <p:nvPicPr>
          <p:cNvPr id="13" name="Рисунок 8" descr="на рыбалке.jpg"/>
          <p:cNvPicPr>
            <a:picLocks noChangeAspect="1"/>
          </p:cNvPicPr>
          <p:nvPr/>
        </p:nvPicPr>
        <p:blipFill>
          <a:blip r:embed="rId8" cstate="print"/>
          <a:srcRect/>
          <a:stretch>
            <a:fillRect/>
          </a:stretch>
        </p:blipFill>
        <p:spPr bwMode="auto">
          <a:xfrm>
            <a:off x="8310578" y="3429000"/>
            <a:ext cx="1714500" cy="1206500"/>
          </a:xfrm>
          <a:prstGeom prst="rect">
            <a:avLst/>
          </a:prstGeom>
          <a:noFill/>
          <a:ln w="9525">
            <a:noFill/>
            <a:miter lim="800000"/>
            <a:headEnd/>
            <a:tailEnd/>
          </a:ln>
        </p:spPr>
      </p:pic>
      <p:pic>
        <p:nvPicPr>
          <p:cNvPr id="14" name="Рисунок 9" descr="парк осенью.jpg"/>
          <p:cNvPicPr>
            <a:picLocks noChangeAspect="1"/>
          </p:cNvPicPr>
          <p:nvPr/>
        </p:nvPicPr>
        <p:blipFill>
          <a:blip r:embed="rId9" cstate="print"/>
          <a:srcRect/>
          <a:stretch>
            <a:fillRect/>
          </a:stretch>
        </p:blipFill>
        <p:spPr bwMode="auto">
          <a:xfrm>
            <a:off x="8382016" y="4857760"/>
            <a:ext cx="1785937" cy="1309688"/>
          </a:xfrm>
          <a:prstGeom prst="rect">
            <a:avLst/>
          </a:prstGeom>
          <a:noFill/>
          <a:ln w="9525">
            <a:noFill/>
            <a:miter lim="800000"/>
            <a:headEnd/>
            <a:tailEnd/>
          </a:ln>
        </p:spPr>
      </p:pic>
      <p:pic>
        <p:nvPicPr>
          <p:cNvPr id="15" name="Рисунок 10" descr="каток002.jpg"/>
          <p:cNvPicPr>
            <a:picLocks noChangeAspect="1"/>
          </p:cNvPicPr>
          <p:nvPr/>
        </p:nvPicPr>
        <p:blipFill>
          <a:blip r:embed="rId10" cstate="print"/>
          <a:srcRect/>
          <a:stretch>
            <a:fillRect/>
          </a:stretch>
        </p:blipFill>
        <p:spPr bwMode="auto">
          <a:xfrm>
            <a:off x="8239140" y="357166"/>
            <a:ext cx="1744662" cy="1285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er_Wint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er_Fruhl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So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er_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079" y="285728"/>
            <a:ext cx="5519417" cy="928687"/>
          </a:xfrm>
        </p:spPr>
        <p:txBody>
          <a:bodyPr/>
          <a:lstStyle/>
          <a:p>
            <a:pPr algn="l"/>
            <a:r>
              <a:rPr lang="de-DE" sz="6000" b="1" i="1" dirty="0" smtClean="0">
                <a:solidFill>
                  <a:srgbClr val="FF0000"/>
                </a:solidFill>
                <a:latin typeface="Arial" charset="0"/>
                <a:cs typeface="Arial" charset="0"/>
              </a:rPr>
              <a:t>1 </a:t>
            </a:r>
            <a:r>
              <a:rPr lang="de-DE" sz="6000" b="1" i="1" dirty="0" smtClean="0">
                <a:latin typeface="Arial" charset="0"/>
                <a:cs typeface="Arial" charset="0"/>
              </a:rPr>
              <a:t>– der ers</a:t>
            </a:r>
            <a:r>
              <a:rPr lang="de-DE" sz="6000" b="1" i="1" dirty="0" smtClean="0">
                <a:solidFill>
                  <a:srgbClr val="FF0000"/>
                </a:solidFill>
                <a:latin typeface="Arial" charset="0"/>
                <a:cs typeface="Arial" charset="0"/>
              </a:rPr>
              <a:t>te</a:t>
            </a:r>
            <a:endParaRPr lang="de-DE" sz="6000" b="1" i="1" u="sng" dirty="0">
              <a:solidFill>
                <a:srgbClr val="FF0000"/>
              </a:solidFill>
              <a:latin typeface="Arial" charset="0"/>
              <a:cs typeface="Arial" charset="0"/>
            </a:endParaRPr>
          </a:p>
        </p:txBody>
      </p:sp>
      <p:sp>
        <p:nvSpPr>
          <p:cNvPr id="21" name="Заголовок 1"/>
          <p:cNvSpPr txBox="1">
            <a:spLocks/>
          </p:cNvSpPr>
          <p:nvPr/>
        </p:nvSpPr>
        <p:spPr bwMode="auto">
          <a:xfrm>
            <a:off x="5079" y="1357289"/>
            <a:ext cx="5519417" cy="1428750"/>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2</a:t>
            </a:r>
            <a:r>
              <a:rPr lang="de-DE" sz="6000" b="1" i="1" dirty="0" smtClean="0">
                <a:ea typeface="+mj-ea"/>
                <a:cs typeface="Arial" charset="0"/>
              </a:rPr>
              <a:t> – der zwei</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2" name="Заголовок 1"/>
          <p:cNvSpPr txBox="1">
            <a:spLocks/>
          </p:cNvSpPr>
          <p:nvPr/>
        </p:nvSpPr>
        <p:spPr bwMode="auto">
          <a:xfrm>
            <a:off x="1" y="2571727"/>
            <a:ext cx="5557657" cy="1357312"/>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3</a:t>
            </a:r>
            <a:r>
              <a:rPr lang="de-DE" sz="6000" b="1" i="1" dirty="0" smtClean="0">
                <a:ea typeface="+mj-ea"/>
                <a:cs typeface="Arial" charset="0"/>
              </a:rPr>
              <a:t> – der drit</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3" name="Заголовок 1"/>
          <p:cNvSpPr txBox="1">
            <a:spLocks/>
          </p:cNvSpPr>
          <p:nvPr/>
        </p:nvSpPr>
        <p:spPr bwMode="auto">
          <a:xfrm>
            <a:off x="1" y="3857603"/>
            <a:ext cx="5557657" cy="1285875"/>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4</a:t>
            </a:r>
            <a:r>
              <a:rPr lang="de-DE" sz="6000" b="1" i="1" dirty="0" smtClean="0">
                <a:ea typeface="+mj-ea"/>
                <a:cs typeface="Arial" charset="0"/>
              </a:rPr>
              <a:t> – der vier</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4" name="Заголовок 1"/>
          <p:cNvSpPr txBox="1">
            <a:spLocks/>
          </p:cNvSpPr>
          <p:nvPr/>
        </p:nvSpPr>
        <p:spPr bwMode="auto">
          <a:xfrm>
            <a:off x="5079" y="5214915"/>
            <a:ext cx="5519417" cy="1071563"/>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5</a:t>
            </a:r>
            <a:r>
              <a:rPr lang="de-DE" sz="6000" b="1" i="1" dirty="0" smtClean="0">
                <a:ea typeface="+mj-ea"/>
                <a:cs typeface="Arial" charset="0"/>
              </a:rPr>
              <a:t> – der fünf</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30" name="Заголовок 1"/>
          <p:cNvSpPr txBox="1">
            <a:spLocks/>
          </p:cNvSpPr>
          <p:nvPr/>
        </p:nvSpPr>
        <p:spPr bwMode="auto">
          <a:xfrm>
            <a:off x="5958202" y="285728"/>
            <a:ext cx="6195947" cy="928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6000" b="1" i="1"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первый</a:t>
            </a:r>
            <a:endParaRPr kumimoji="0" lang="de-DE" sz="6000" b="1" i="1" u="sng" strike="noStrike" kern="1200" cap="none" spc="0" normalizeH="0" baseline="0" noProof="0" dirty="0">
              <a:ln>
                <a:noFill/>
              </a:ln>
              <a:solidFill>
                <a:srgbClr val="0000CC"/>
              </a:solidFill>
              <a:effectLst/>
              <a:uLnTx/>
              <a:uFillTx/>
              <a:latin typeface="Arial" charset="0"/>
              <a:ea typeface="+mj-ea"/>
              <a:cs typeface="Arial" charset="0"/>
            </a:endParaRPr>
          </a:p>
        </p:txBody>
      </p:sp>
      <p:sp>
        <p:nvSpPr>
          <p:cNvPr id="31" name="Заголовок 1"/>
          <p:cNvSpPr txBox="1">
            <a:spLocks/>
          </p:cNvSpPr>
          <p:nvPr/>
        </p:nvSpPr>
        <p:spPr bwMode="auto">
          <a:xfrm>
            <a:off x="5958202" y="1357289"/>
            <a:ext cx="6195947" cy="1428750"/>
          </a:xfrm>
          <a:prstGeom prst="rect">
            <a:avLst/>
          </a:prstGeom>
          <a:noFill/>
          <a:ln w="9525">
            <a:noFill/>
            <a:miter lim="800000"/>
            <a:headEnd/>
            <a:tailEnd/>
          </a:ln>
        </p:spPr>
        <p:txBody>
          <a:bodyPr anchor="ctr"/>
          <a:lstStyle/>
          <a:p>
            <a:pPr>
              <a:defRPr/>
            </a:pPr>
            <a:r>
              <a:rPr lang="ru-RU" sz="6000" b="1" i="1" dirty="0" smtClean="0">
                <a:solidFill>
                  <a:srgbClr val="0000CC"/>
                </a:solidFill>
                <a:cs typeface="Arial" pitchFamily="34" charset="0"/>
              </a:rPr>
              <a:t>второй</a:t>
            </a:r>
            <a:endParaRPr lang="de-DE" sz="6000" b="1" i="1" u="sng" dirty="0">
              <a:solidFill>
                <a:srgbClr val="0000CC"/>
              </a:solidFill>
              <a:ea typeface="+mj-ea"/>
              <a:cs typeface="Arial" charset="0"/>
            </a:endParaRPr>
          </a:p>
        </p:txBody>
      </p:sp>
      <p:sp>
        <p:nvSpPr>
          <p:cNvPr id="32" name="Заголовок 1"/>
          <p:cNvSpPr txBox="1">
            <a:spLocks/>
          </p:cNvSpPr>
          <p:nvPr/>
        </p:nvSpPr>
        <p:spPr bwMode="auto">
          <a:xfrm>
            <a:off x="5953125" y="2571727"/>
            <a:ext cx="6238875" cy="1357312"/>
          </a:xfrm>
          <a:prstGeom prst="rect">
            <a:avLst/>
          </a:prstGeom>
          <a:noFill/>
          <a:ln w="9525">
            <a:noFill/>
            <a:miter lim="800000"/>
            <a:headEnd/>
            <a:tailEnd/>
          </a:ln>
        </p:spPr>
        <p:txBody>
          <a:bodyPr anchor="ctr"/>
          <a:lstStyle/>
          <a:p>
            <a:pPr>
              <a:defRPr/>
            </a:pPr>
            <a:r>
              <a:rPr lang="ru-RU" sz="6000" b="1" i="1" dirty="0" smtClean="0">
                <a:solidFill>
                  <a:srgbClr val="0000CC"/>
                </a:solidFill>
                <a:cs typeface="Arial" pitchFamily="34" charset="0"/>
              </a:rPr>
              <a:t>третий</a:t>
            </a:r>
            <a:endParaRPr lang="de-DE" sz="6000" b="1" i="1" u="sng" dirty="0">
              <a:solidFill>
                <a:srgbClr val="0000CC"/>
              </a:solidFill>
              <a:ea typeface="+mj-ea"/>
              <a:cs typeface="Arial" charset="0"/>
            </a:endParaRPr>
          </a:p>
        </p:txBody>
      </p:sp>
      <p:sp>
        <p:nvSpPr>
          <p:cNvPr id="33" name="Заголовок 1"/>
          <p:cNvSpPr txBox="1">
            <a:spLocks/>
          </p:cNvSpPr>
          <p:nvPr/>
        </p:nvSpPr>
        <p:spPr bwMode="auto">
          <a:xfrm>
            <a:off x="5953125" y="3857603"/>
            <a:ext cx="6238875" cy="1285875"/>
          </a:xfrm>
          <a:prstGeom prst="rect">
            <a:avLst/>
          </a:prstGeom>
          <a:noFill/>
          <a:ln w="9525">
            <a:noFill/>
            <a:miter lim="800000"/>
            <a:headEnd/>
            <a:tailEnd/>
          </a:ln>
        </p:spPr>
        <p:txBody>
          <a:bodyPr anchor="ctr"/>
          <a:lstStyle/>
          <a:p>
            <a:pPr>
              <a:defRPr/>
            </a:pPr>
            <a:r>
              <a:rPr lang="ru-RU" sz="6000" b="1" i="1" dirty="0" smtClean="0">
                <a:solidFill>
                  <a:srgbClr val="0000CC"/>
                </a:solidFill>
                <a:cs typeface="Arial" pitchFamily="34" charset="0"/>
              </a:rPr>
              <a:t>четвёртый</a:t>
            </a:r>
            <a:endParaRPr lang="de-DE" sz="6000" b="1" i="1" u="sng" dirty="0">
              <a:solidFill>
                <a:srgbClr val="0000CC"/>
              </a:solidFill>
              <a:ea typeface="+mj-ea"/>
              <a:cs typeface="Arial" charset="0"/>
            </a:endParaRPr>
          </a:p>
        </p:txBody>
      </p:sp>
      <p:sp>
        <p:nvSpPr>
          <p:cNvPr id="34" name="Заголовок 1"/>
          <p:cNvSpPr txBox="1">
            <a:spLocks/>
          </p:cNvSpPr>
          <p:nvPr/>
        </p:nvSpPr>
        <p:spPr bwMode="auto">
          <a:xfrm>
            <a:off x="5958202" y="5214915"/>
            <a:ext cx="6195947" cy="1071563"/>
          </a:xfrm>
          <a:prstGeom prst="rect">
            <a:avLst/>
          </a:prstGeom>
          <a:noFill/>
          <a:ln w="9525">
            <a:noFill/>
            <a:miter lim="800000"/>
            <a:headEnd/>
            <a:tailEnd/>
          </a:ln>
        </p:spPr>
        <p:txBody>
          <a:bodyPr anchor="ctr"/>
          <a:lstStyle/>
          <a:p>
            <a:pPr>
              <a:defRPr/>
            </a:pPr>
            <a:r>
              <a:rPr lang="ru-RU" sz="6000" b="1" i="1" dirty="0" smtClean="0">
                <a:solidFill>
                  <a:srgbClr val="0000CC"/>
                </a:solidFill>
                <a:cs typeface="Arial" pitchFamily="34" charset="0"/>
              </a:rPr>
              <a:t>пятый</a:t>
            </a:r>
            <a:endParaRPr lang="de-DE" sz="6000" b="1" i="1" u="sng" dirty="0">
              <a:solidFill>
                <a:srgbClr val="0000CC"/>
              </a:solidFill>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er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zwei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drit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vier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fünf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079" y="285728"/>
            <a:ext cx="5519417" cy="928687"/>
          </a:xfrm>
        </p:spPr>
        <p:txBody>
          <a:bodyPr/>
          <a:lstStyle/>
          <a:p>
            <a:pPr algn="l"/>
            <a:r>
              <a:rPr lang="de-DE" sz="6000" b="1" i="1" dirty="0" smtClean="0">
                <a:solidFill>
                  <a:srgbClr val="FF0000"/>
                </a:solidFill>
                <a:latin typeface="Arial" charset="0"/>
                <a:cs typeface="Arial" charset="0"/>
              </a:rPr>
              <a:t>1 </a:t>
            </a:r>
            <a:r>
              <a:rPr lang="de-DE" sz="6000" b="1" i="1" dirty="0" smtClean="0">
                <a:latin typeface="Arial" charset="0"/>
                <a:cs typeface="Arial" charset="0"/>
              </a:rPr>
              <a:t>– der ers</a:t>
            </a:r>
            <a:r>
              <a:rPr lang="de-DE" sz="6000" b="1" i="1" dirty="0" smtClean="0">
                <a:solidFill>
                  <a:srgbClr val="FF0000"/>
                </a:solidFill>
                <a:latin typeface="Arial" charset="0"/>
                <a:cs typeface="Arial" charset="0"/>
              </a:rPr>
              <a:t>te</a:t>
            </a:r>
            <a:endParaRPr lang="de-DE" sz="6000" b="1" i="1" u="sng" dirty="0">
              <a:solidFill>
                <a:srgbClr val="FF0000"/>
              </a:solidFill>
              <a:latin typeface="Arial" charset="0"/>
              <a:cs typeface="Arial" charset="0"/>
            </a:endParaRPr>
          </a:p>
        </p:txBody>
      </p:sp>
      <p:sp>
        <p:nvSpPr>
          <p:cNvPr id="21" name="Заголовок 1"/>
          <p:cNvSpPr txBox="1">
            <a:spLocks/>
          </p:cNvSpPr>
          <p:nvPr/>
        </p:nvSpPr>
        <p:spPr bwMode="auto">
          <a:xfrm>
            <a:off x="5079" y="1357289"/>
            <a:ext cx="5519417" cy="1428750"/>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2</a:t>
            </a:r>
            <a:r>
              <a:rPr lang="de-DE" sz="6000" b="1" i="1" dirty="0" smtClean="0">
                <a:ea typeface="+mj-ea"/>
                <a:cs typeface="Arial" charset="0"/>
              </a:rPr>
              <a:t> – der zwei</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2" name="Заголовок 1"/>
          <p:cNvSpPr txBox="1">
            <a:spLocks/>
          </p:cNvSpPr>
          <p:nvPr/>
        </p:nvSpPr>
        <p:spPr bwMode="auto">
          <a:xfrm>
            <a:off x="1" y="2571727"/>
            <a:ext cx="5557657" cy="1357312"/>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3</a:t>
            </a:r>
            <a:r>
              <a:rPr lang="de-DE" sz="6000" b="1" i="1" dirty="0" smtClean="0">
                <a:ea typeface="+mj-ea"/>
                <a:cs typeface="Arial" charset="0"/>
              </a:rPr>
              <a:t> – der drit</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3" name="Заголовок 1"/>
          <p:cNvSpPr txBox="1">
            <a:spLocks/>
          </p:cNvSpPr>
          <p:nvPr/>
        </p:nvSpPr>
        <p:spPr bwMode="auto">
          <a:xfrm>
            <a:off x="1" y="3857603"/>
            <a:ext cx="5557657" cy="1285875"/>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4</a:t>
            </a:r>
            <a:r>
              <a:rPr lang="de-DE" sz="6000" b="1" i="1" dirty="0" smtClean="0">
                <a:ea typeface="+mj-ea"/>
                <a:cs typeface="Arial" charset="0"/>
              </a:rPr>
              <a:t> – der vier</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4" name="Заголовок 1"/>
          <p:cNvSpPr txBox="1">
            <a:spLocks/>
          </p:cNvSpPr>
          <p:nvPr/>
        </p:nvSpPr>
        <p:spPr bwMode="auto">
          <a:xfrm>
            <a:off x="5079" y="5214915"/>
            <a:ext cx="5519417" cy="1071563"/>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5</a:t>
            </a:r>
            <a:r>
              <a:rPr lang="de-DE" sz="6000" b="1" i="1" dirty="0" smtClean="0">
                <a:ea typeface="+mj-ea"/>
                <a:cs typeface="Arial" charset="0"/>
              </a:rPr>
              <a:t> – der fünf</a:t>
            </a:r>
            <a:r>
              <a:rPr lang="de-DE" sz="6000" b="1" i="1" dirty="0" smtClean="0">
                <a:solidFill>
                  <a:srgbClr val="FF0000"/>
                </a:solidFill>
                <a:ea typeface="+mj-ea"/>
                <a:cs typeface="Arial" charset="0"/>
              </a:rPr>
              <a:t>te</a:t>
            </a:r>
            <a:endParaRPr lang="de-DE" sz="6000" b="1" i="1" u="sng" dirty="0">
              <a:solidFill>
                <a:srgbClr val="FF0000"/>
              </a:solidFill>
              <a:ea typeface="+mj-ea"/>
              <a:cs typeface="Arial" charset="0"/>
            </a:endParaRPr>
          </a:p>
        </p:txBody>
      </p:sp>
      <p:sp>
        <p:nvSpPr>
          <p:cNvPr id="25" name="Заголовок 1"/>
          <p:cNvSpPr txBox="1">
            <a:spLocks/>
          </p:cNvSpPr>
          <p:nvPr/>
        </p:nvSpPr>
        <p:spPr bwMode="auto">
          <a:xfrm>
            <a:off x="6024562" y="285745"/>
            <a:ext cx="6096001" cy="928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6000" b="1" i="1" u="none" strike="noStrike" kern="1200" cap="none" spc="0" normalizeH="0" baseline="0" noProof="0" dirty="0" smtClean="0">
                <a:ln>
                  <a:noFill/>
                </a:ln>
                <a:solidFill>
                  <a:srgbClr val="FF0000"/>
                </a:solidFill>
                <a:effectLst/>
                <a:uLnTx/>
                <a:uFillTx/>
                <a:latin typeface="Arial" charset="0"/>
                <a:ea typeface="+mj-ea"/>
                <a:cs typeface="Arial" charset="0"/>
              </a:rPr>
              <a:t>6</a:t>
            </a:r>
            <a:r>
              <a:rPr kumimoji="0" lang="ru-RU" sz="6000" b="1" i="1" u="none" strike="noStrike" kern="1200" cap="none" spc="0" normalizeH="0" baseline="0" noProof="0" dirty="0" smtClean="0">
                <a:ln>
                  <a:noFill/>
                </a:ln>
                <a:solidFill>
                  <a:srgbClr val="FF0000"/>
                </a:solidFill>
                <a:effectLst/>
                <a:uLnTx/>
                <a:uFillTx/>
                <a:latin typeface="Arial" charset="0"/>
                <a:ea typeface="+mj-ea"/>
                <a:cs typeface="Arial" charset="0"/>
              </a:rPr>
              <a:t> </a:t>
            </a:r>
            <a:r>
              <a:rPr kumimoji="0" lang="ru-RU" sz="6000" b="1" i="1" u="none" strike="noStrike" kern="1200" cap="none" spc="0" normalizeH="0" baseline="0" noProof="0" dirty="0" smtClean="0">
                <a:ln>
                  <a:noFill/>
                </a:ln>
                <a:solidFill>
                  <a:schemeClr val="tx1"/>
                </a:solidFill>
                <a:effectLst/>
                <a:uLnTx/>
                <a:uFillTx/>
                <a:latin typeface="Arial" charset="0"/>
                <a:ea typeface="+mj-ea"/>
                <a:cs typeface="Arial" charset="0"/>
              </a:rPr>
              <a:t>– </a:t>
            </a:r>
            <a:r>
              <a:rPr kumimoji="0" lang="de-DE" sz="6000" b="1" i="1" u="none" strike="noStrike" kern="1200" cap="none" spc="0" normalizeH="0" baseline="0" noProof="0" dirty="0" smtClean="0">
                <a:ln>
                  <a:noFill/>
                </a:ln>
                <a:solidFill>
                  <a:schemeClr val="tx1"/>
                </a:solidFill>
                <a:effectLst/>
                <a:uLnTx/>
                <a:uFillTx/>
                <a:latin typeface="Arial" charset="0"/>
                <a:ea typeface="+mj-ea"/>
                <a:cs typeface="Arial" charset="0"/>
              </a:rPr>
              <a:t>der sechs</a:t>
            </a:r>
            <a:r>
              <a:rPr kumimoji="0" lang="de-DE" sz="6000" b="1" i="1" u="none" strike="noStrike" kern="1200" cap="none" spc="0" normalizeH="0" baseline="0" noProof="0" dirty="0" smtClean="0">
                <a:ln>
                  <a:noFill/>
                </a:ln>
                <a:solidFill>
                  <a:srgbClr val="FF0000"/>
                </a:solidFill>
                <a:effectLst/>
                <a:uLnTx/>
                <a:uFillTx/>
                <a:latin typeface="Arial" charset="0"/>
                <a:ea typeface="+mj-ea"/>
                <a:cs typeface="Arial" charset="0"/>
              </a:rPr>
              <a:t>te</a:t>
            </a:r>
            <a:endParaRPr kumimoji="0" lang="ru-RU" sz="6000" b="1" i="1" u="sng" strike="noStrike" kern="1200" cap="none" spc="0" normalizeH="0" baseline="0" noProof="0" dirty="0">
              <a:ln>
                <a:noFill/>
              </a:ln>
              <a:solidFill>
                <a:srgbClr val="FF0000"/>
              </a:solidFill>
              <a:effectLst/>
              <a:uLnTx/>
              <a:uFillTx/>
              <a:latin typeface="Arial" charset="0"/>
              <a:ea typeface="+mj-ea"/>
              <a:cs typeface="Arial" charset="0"/>
            </a:endParaRPr>
          </a:p>
        </p:txBody>
      </p:sp>
      <p:sp>
        <p:nvSpPr>
          <p:cNvPr id="26" name="Заголовок 1"/>
          <p:cNvSpPr txBox="1">
            <a:spLocks/>
          </p:cNvSpPr>
          <p:nvPr/>
        </p:nvSpPr>
        <p:spPr bwMode="auto">
          <a:xfrm>
            <a:off x="6024562" y="1357306"/>
            <a:ext cx="6096001" cy="1428750"/>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7</a:t>
            </a:r>
            <a:r>
              <a:rPr lang="ru-RU" sz="6000" b="1" i="1" dirty="0" smtClean="0">
                <a:ea typeface="+mj-ea"/>
                <a:cs typeface="Arial" charset="0"/>
              </a:rPr>
              <a:t> – </a:t>
            </a:r>
            <a:r>
              <a:rPr lang="de-DE" sz="6000" b="1" i="1" dirty="0" smtClean="0">
                <a:ea typeface="+mj-ea"/>
                <a:cs typeface="Arial" charset="0"/>
              </a:rPr>
              <a:t>der sieben</a:t>
            </a:r>
            <a:r>
              <a:rPr lang="de-DE" sz="6000" b="1" i="1" dirty="0" smtClean="0">
                <a:solidFill>
                  <a:srgbClr val="FF0000"/>
                </a:solidFill>
                <a:ea typeface="+mj-ea"/>
                <a:cs typeface="Arial" charset="0"/>
              </a:rPr>
              <a:t>te</a:t>
            </a:r>
            <a:endParaRPr lang="ru-RU" sz="6000" b="1" i="1" u="sng" dirty="0">
              <a:solidFill>
                <a:srgbClr val="FF0000"/>
              </a:solidFill>
              <a:ea typeface="+mj-ea"/>
              <a:cs typeface="Arial" charset="0"/>
            </a:endParaRPr>
          </a:p>
        </p:txBody>
      </p:sp>
      <p:sp>
        <p:nvSpPr>
          <p:cNvPr id="27" name="Заголовок 1"/>
          <p:cNvSpPr txBox="1">
            <a:spLocks/>
          </p:cNvSpPr>
          <p:nvPr/>
        </p:nvSpPr>
        <p:spPr bwMode="auto">
          <a:xfrm>
            <a:off x="6095999" y="2571744"/>
            <a:ext cx="6096001" cy="1357312"/>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8</a:t>
            </a:r>
            <a:r>
              <a:rPr lang="ru-RU" sz="6000" b="1" i="1" dirty="0" smtClean="0">
                <a:ea typeface="+mj-ea"/>
                <a:cs typeface="Arial" charset="0"/>
              </a:rPr>
              <a:t> – </a:t>
            </a:r>
            <a:r>
              <a:rPr lang="de-DE" sz="6000" b="1" i="1" dirty="0" smtClean="0">
                <a:ea typeface="+mj-ea"/>
                <a:cs typeface="Arial" charset="0"/>
              </a:rPr>
              <a:t>der ach</a:t>
            </a:r>
            <a:r>
              <a:rPr lang="de-DE" sz="6000" b="1" i="1" dirty="0" smtClean="0">
                <a:solidFill>
                  <a:srgbClr val="FF0000"/>
                </a:solidFill>
                <a:ea typeface="+mj-ea"/>
                <a:cs typeface="Arial" charset="0"/>
              </a:rPr>
              <a:t>te</a:t>
            </a:r>
            <a:endParaRPr lang="ru-RU" sz="6000" b="1" i="1" u="sng" dirty="0">
              <a:solidFill>
                <a:srgbClr val="FF0000"/>
              </a:solidFill>
              <a:ea typeface="+mj-ea"/>
              <a:cs typeface="Arial" charset="0"/>
            </a:endParaRPr>
          </a:p>
        </p:txBody>
      </p:sp>
      <p:sp>
        <p:nvSpPr>
          <p:cNvPr id="28" name="Заголовок 1"/>
          <p:cNvSpPr txBox="1">
            <a:spLocks/>
          </p:cNvSpPr>
          <p:nvPr/>
        </p:nvSpPr>
        <p:spPr bwMode="auto">
          <a:xfrm>
            <a:off x="6095999" y="3857620"/>
            <a:ext cx="6096001" cy="1285875"/>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9</a:t>
            </a:r>
            <a:r>
              <a:rPr lang="ru-RU" sz="6000" b="1" i="1" dirty="0" smtClean="0">
                <a:ea typeface="+mj-ea"/>
                <a:cs typeface="Arial" charset="0"/>
              </a:rPr>
              <a:t> – </a:t>
            </a:r>
            <a:r>
              <a:rPr lang="de-DE" sz="6000" b="1" i="1" dirty="0" smtClean="0">
                <a:ea typeface="+mj-ea"/>
                <a:cs typeface="Arial" charset="0"/>
              </a:rPr>
              <a:t>der neun</a:t>
            </a:r>
            <a:r>
              <a:rPr lang="de-DE" sz="6000" b="1" i="1" dirty="0" smtClean="0">
                <a:solidFill>
                  <a:srgbClr val="FF0000"/>
                </a:solidFill>
                <a:ea typeface="+mj-ea"/>
                <a:cs typeface="Arial" charset="0"/>
              </a:rPr>
              <a:t>te</a:t>
            </a:r>
            <a:endParaRPr lang="ru-RU" sz="6000" b="1" i="1" u="sng" dirty="0">
              <a:solidFill>
                <a:srgbClr val="FF0000"/>
              </a:solidFill>
              <a:ea typeface="+mj-ea"/>
              <a:cs typeface="Arial" charset="0"/>
            </a:endParaRPr>
          </a:p>
        </p:txBody>
      </p:sp>
      <p:sp>
        <p:nvSpPr>
          <p:cNvPr id="29" name="Заголовок 1"/>
          <p:cNvSpPr txBox="1">
            <a:spLocks/>
          </p:cNvSpPr>
          <p:nvPr/>
        </p:nvSpPr>
        <p:spPr bwMode="auto">
          <a:xfrm>
            <a:off x="6024562" y="5214932"/>
            <a:ext cx="6096001" cy="1071563"/>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10</a:t>
            </a:r>
            <a:r>
              <a:rPr lang="ru-RU" sz="6000" b="1" i="1" dirty="0" smtClean="0">
                <a:ea typeface="+mj-ea"/>
                <a:cs typeface="Arial" charset="0"/>
              </a:rPr>
              <a:t> – </a:t>
            </a:r>
            <a:r>
              <a:rPr lang="de-DE" sz="6000" b="1" i="1" dirty="0" smtClean="0">
                <a:ea typeface="+mj-ea"/>
                <a:cs typeface="Arial" charset="0"/>
              </a:rPr>
              <a:t>der zehn</a:t>
            </a:r>
            <a:r>
              <a:rPr lang="de-DE" sz="6000" b="1" i="1" dirty="0" smtClean="0">
                <a:solidFill>
                  <a:srgbClr val="FF0000"/>
                </a:solidFill>
                <a:ea typeface="+mj-ea"/>
                <a:cs typeface="Arial" charset="0"/>
              </a:rPr>
              <a:t>te</a:t>
            </a:r>
            <a:endParaRPr lang="ru-RU" sz="6000" b="1" i="1" u="sng" dirty="0">
              <a:solidFill>
                <a:srgbClr val="FF0000"/>
              </a:solidFill>
              <a:ea typeface="+mj-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er erst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er zwei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 drit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er vier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der fünft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der sechs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der siebent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der ach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der neunt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der zehn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2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079" y="285728"/>
            <a:ext cx="3304840" cy="928687"/>
          </a:xfrm>
        </p:spPr>
        <p:txBody>
          <a:bodyPr/>
          <a:lstStyle/>
          <a:p>
            <a:pPr algn="l"/>
            <a:r>
              <a:rPr lang="ru-RU" sz="6000" b="1" i="1" dirty="0" smtClean="0">
                <a:latin typeface="Arial" pitchFamily="34" charset="0"/>
                <a:cs typeface="Arial" pitchFamily="34" charset="0"/>
              </a:rPr>
              <a:t>первый</a:t>
            </a:r>
            <a:endParaRPr lang="de-DE" sz="6000" b="1" i="1" u="sng" dirty="0">
              <a:solidFill>
                <a:srgbClr val="FF0000"/>
              </a:solidFill>
              <a:latin typeface="Arial" charset="0"/>
              <a:cs typeface="Arial" charset="0"/>
            </a:endParaRPr>
          </a:p>
        </p:txBody>
      </p:sp>
      <p:sp>
        <p:nvSpPr>
          <p:cNvPr id="21" name="Заголовок 1"/>
          <p:cNvSpPr txBox="1">
            <a:spLocks/>
          </p:cNvSpPr>
          <p:nvPr/>
        </p:nvSpPr>
        <p:spPr bwMode="auto">
          <a:xfrm>
            <a:off x="5078" y="1357289"/>
            <a:ext cx="3519153" cy="1428750"/>
          </a:xfrm>
          <a:prstGeom prst="rect">
            <a:avLst/>
          </a:prstGeom>
          <a:noFill/>
          <a:ln w="9525">
            <a:noFill/>
            <a:miter lim="800000"/>
            <a:headEnd/>
            <a:tailEnd/>
          </a:ln>
        </p:spPr>
        <p:txBody>
          <a:bodyPr anchor="ctr"/>
          <a:lstStyle/>
          <a:p>
            <a:pPr>
              <a:defRPr/>
            </a:pPr>
            <a:r>
              <a:rPr lang="ru-RU" sz="6000" b="1" i="1" dirty="0" smtClean="0">
                <a:cs typeface="Arial" pitchFamily="34" charset="0"/>
              </a:rPr>
              <a:t>второй</a:t>
            </a:r>
            <a:endParaRPr lang="de-DE" sz="6000" b="1" i="1" u="sng" dirty="0">
              <a:solidFill>
                <a:srgbClr val="FF0000"/>
              </a:solidFill>
              <a:ea typeface="+mj-ea"/>
              <a:cs typeface="Arial" charset="0"/>
            </a:endParaRPr>
          </a:p>
        </p:txBody>
      </p:sp>
      <p:sp>
        <p:nvSpPr>
          <p:cNvPr id="22" name="Заголовок 1"/>
          <p:cNvSpPr txBox="1">
            <a:spLocks/>
          </p:cNvSpPr>
          <p:nvPr/>
        </p:nvSpPr>
        <p:spPr bwMode="auto">
          <a:xfrm>
            <a:off x="1" y="2571727"/>
            <a:ext cx="3667107" cy="1357312"/>
          </a:xfrm>
          <a:prstGeom prst="rect">
            <a:avLst/>
          </a:prstGeom>
          <a:noFill/>
          <a:ln w="9525">
            <a:noFill/>
            <a:miter lim="800000"/>
            <a:headEnd/>
            <a:tailEnd/>
          </a:ln>
        </p:spPr>
        <p:txBody>
          <a:bodyPr anchor="ctr"/>
          <a:lstStyle/>
          <a:p>
            <a:pPr>
              <a:defRPr/>
            </a:pPr>
            <a:r>
              <a:rPr lang="ru-RU" sz="6000" b="1" i="1" dirty="0" smtClean="0">
                <a:cs typeface="Arial" pitchFamily="34" charset="0"/>
              </a:rPr>
              <a:t>третий</a:t>
            </a:r>
            <a:endParaRPr lang="de-DE" sz="6000" b="1" i="1" u="sng" dirty="0">
              <a:solidFill>
                <a:srgbClr val="FF0000"/>
              </a:solidFill>
              <a:ea typeface="+mj-ea"/>
              <a:cs typeface="Arial" charset="0"/>
            </a:endParaRPr>
          </a:p>
        </p:txBody>
      </p:sp>
      <p:sp>
        <p:nvSpPr>
          <p:cNvPr id="23" name="Заголовок 1"/>
          <p:cNvSpPr txBox="1">
            <a:spLocks/>
          </p:cNvSpPr>
          <p:nvPr/>
        </p:nvSpPr>
        <p:spPr bwMode="auto">
          <a:xfrm>
            <a:off x="1" y="3857603"/>
            <a:ext cx="4881553" cy="1285875"/>
          </a:xfrm>
          <a:prstGeom prst="rect">
            <a:avLst/>
          </a:prstGeom>
          <a:noFill/>
          <a:ln w="9525">
            <a:noFill/>
            <a:miter lim="800000"/>
            <a:headEnd/>
            <a:tailEnd/>
          </a:ln>
        </p:spPr>
        <p:txBody>
          <a:bodyPr anchor="ctr"/>
          <a:lstStyle/>
          <a:p>
            <a:pPr>
              <a:defRPr/>
            </a:pPr>
            <a:r>
              <a:rPr lang="ru-RU" sz="6000" b="1" i="1" dirty="0" smtClean="0">
                <a:cs typeface="Arial" pitchFamily="34" charset="0"/>
              </a:rPr>
              <a:t>четвёртый</a:t>
            </a:r>
            <a:endParaRPr lang="de-DE" sz="6000" b="1" i="1" u="sng" dirty="0">
              <a:solidFill>
                <a:srgbClr val="FF0000"/>
              </a:solidFill>
              <a:ea typeface="+mj-ea"/>
              <a:cs typeface="Arial" charset="0"/>
            </a:endParaRPr>
          </a:p>
        </p:txBody>
      </p:sp>
      <p:sp>
        <p:nvSpPr>
          <p:cNvPr id="24" name="Заголовок 1"/>
          <p:cNvSpPr txBox="1">
            <a:spLocks/>
          </p:cNvSpPr>
          <p:nvPr/>
        </p:nvSpPr>
        <p:spPr bwMode="auto">
          <a:xfrm>
            <a:off x="5079" y="5214915"/>
            <a:ext cx="3233402" cy="1071563"/>
          </a:xfrm>
          <a:prstGeom prst="rect">
            <a:avLst/>
          </a:prstGeom>
          <a:noFill/>
          <a:ln w="9525">
            <a:noFill/>
            <a:miter lim="800000"/>
            <a:headEnd/>
            <a:tailEnd/>
          </a:ln>
        </p:spPr>
        <p:txBody>
          <a:bodyPr anchor="ctr"/>
          <a:lstStyle/>
          <a:p>
            <a:pPr>
              <a:defRPr/>
            </a:pPr>
            <a:r>
              <a:rPr lang="ru-RU" sz="6000" b="1" i="1" dirty="0" smtClean="0">
                <a:cs typeface="Arial" pitchFamily="34" charset="0"/>
              </a:rPr>
              <a:t>пятый</a:t>
            </a:r>
            <a:endParaRPr lang="de-DE" sz="6000" b="1" i="1" u="sng" dirty="0">
              <a:solidFill>
                <a:srgbClr val="FF0000"/>
              </a:solidFill>
              <a:ea typeface="+mj-ea"/>
              <a:cs typeface="Arial" charset="0"/>
            </a:endParaRPr>
          </a:p>
        </p:txBody>
      </p:sp>
      <p:sp>
        <p:nvSpPr>
          <p:cNvPr id="25" name="Заголовок 1"/>
          <p:cNvSpPr txBox="1">
            <a:spLocks/>
          </p:cNvSpPr>
          <p:nvPr/>
        </p:nvSpPr>
        <p:spPr bwMode="auto">
          <a:xfrm>
            <a:off x="6881818" y="285728"/>
            <a:ext cx="3500462" cy="928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z="6000" b="1" i="1" dirty="0" smtClean="0">
                <a:cs typeface="Arial" pitchFamily="34" charset="0"/>
              </a:rPr>
              <a:t>шестой</a:t>
            </a:r>
            <a:endParaRPr kumimoji="0" lang="ru-RU" sz="6000" b="1" i="1" u="sng" strike="noStrike" kern="1200" cap="none" spc="0" normalizeH="0" baseline="0" noProof="0" dirty="0">
              <a:ln>
                <a:noFill/>
              </a:ln>
              <a:solidFill>
                <a:srgbClr val="FF0000"/>
              </a:solidFill>
              <a:effectLst/>
              <a:uLnTx/>
              <a:uFillTx/>
              <a:latin typeface="Arial" charset="0"/>
              <a:ea typeface="+mj-ea"/>
              <a:cs typeface="Arial" charset="0"/>
            </a:endParaRPr>
          </a:p>
        </p:txBody>
      </p:sp>
      <p:sp>
        <p:nvSpPr>
          <p:cNvPr id="26" name="Заголовок 1"/>
          <p:cNvSpPr txBox="1">
            <a:spLocks/>
          </p:cNvSpPr>
          <p:nvPr/>
        </p:nvSpPr>
        <p:spPr bwMode="auto">
          <a:xfrm>
            <a:off x="6881818" y="1357289"/>
            <a:ext cx="3643338" cy="1428750"/>
          </a:xfrm>
          <a:prstGeom prst="rect">
            <a:avLst/>
          </a:prstGeom>
          <a:noFill/>
          <a:ln w="9525">
            <a:noFill/>
            <a:miter lim="800000"/>
            <a:headEnd/>
            <a:tailEnd/>
          </a:ln>
        </p:spPr>
        <p:txBody>
          <a:bodyPr anchor="ctr"/>
          <a:lstStyle/>
          <a:p>
            <a:pPr>
              <a:defRPr/>
            </a:pPr>
            <a:r>
              <a:rPr lang="ru-RU" sz="6000" b="1" i="1" dirty="0" smtClean="0">
                <a:cs typeface="Arial" pitchFamily="34" charset="0"/>
              </a:rPr>
              <a:t>седьмой</a:t>
            </a:r>
            <a:endParaRPr lang="ru-RU" sz="6000" b="1" i="1" u="sng" dirty="0">
              <a:solidFill>
                <a:srgbClr val="FF0000"/>
              </a:solidFill>
              <a:ea typeface="+mj-ea"/>
              <a:cs typeface="Arial" charset="0"/>
            </a:endParaRPr>
          </a:p>
        </p:txBody>
      </p:sp>
      <p:sp>
        <p:nvSpPr>
          <p:cNvPr id="27" name="Заголовок 1"/>
          <p:cNvSpPr txBox="1">
            <a:spLocks/>
          </p:cNvSpPr>
          <p:nvPr/>
        </p:nvSpPr>
        <p:spPr bwMode="auto">
          <a:xfrm>
            <a:off x="6953254" y="2571727"/>
            <a:ext cx="3571901" cy="1357312"/>
          </a:xfrm>
          <a:prstGeom prst="rect">
            <a:avLst/>
          </a:prstGeom>
          <a:noFill/>
          <a:ln w="9525">
            <a:noFill/>
            <a:miter lim="800000"/>
            <a:headEnd/>
            <a:tailEnd/>
          </a:ln>
        </p:spPr>
        <p:txBody>
          <a:bodyPr anchor="ctr"/>
          <a:lstStyle/>
          <a:p>
            <a:pPr>
              <a:defRPr/>
            </a:pPr>
            <a:r>
              <a:rPr lang="ru-RU" sz="6000" b="1" i="1" dirty="0" smtClean="0">
                <a:cs typeface="Arial" pitchFamily="34" charset="0"/>
              </a:rPr>
              <a:t>восьмой</a:t>
            </a:r>
            <a:endParaRPr lang="ru-RU" sz="6000" b="1" i="1" u="sng" dirty="0">
              <a:solidFill>
                <a:srgbClr val="FF0000"/>
              </a:solidFill>
              <a:ea typeface="+mj-ea"/>
              <a:cs typeface="Arial" charset="0"/>
            </a:endParaRPr>
          </a:p>
        </p:txBody>
      </p:sp>
      <p:sp>
        <p:nvSpPr>
          <p:cNvPr id="28" name="Заголовок 1"/>
          <p:cNvSpPr txBox="1">
            <a:spLocks/>
          </p:cNvSpPr>
          <p:nvPr/>
        </p:nvSpPr>
        <p:spPr bwMode="auto">
          <a:xfrm>
            <a:off x="6953254" y="3857603"/>
            <a:ext cx="3857653" cy="1285875"/>
          </a:xfrm>
          <a:prstGeom prst="rect">
            <a:avLst/>
          </a:prstGeom>
          <a:noFill/>
          <a:ln w="9525">
            <a:noFill/>
            <a:miter lim="800000"/>
            <a:headEnd/>
            <a:tailEnd/>
          </a:ln>
        </p:spPr>
        <p:txBody>
          <a:bodyPr anchor="ctr"/>
          <a:lstStyle/>
          <a:p>
            <a:pPr>
              <a:defRPr/>
            </a:pPr>
            <a:r>
              <a:rPr lang="ru-RU" sz="6000" b="1" i="1" dirty="0" smtClean="0">
                <a:cs typeface="Arial" pitchFamily="34" charset="0"/>
              </a:rPr>
              <a:t>девятый</a:t>
            </a:r>
            <a:endParaRPr lang="ru-RU" sz="6000" b="1" i="1" u="sng" dirty="0">
              <a:solidFill>
                <a:srgbClr val="FF0000"/>
              </a:solidFill>
              <a:ea typeface="+mj-ea"/>
              <a:cs typeface="Arial" charset="0"/>
            </a:endParaRPr>
          </a:p>
        </p:txBody>
      </p:sp>
      <p:sp>
        <p:nvSpPr>
          <p:cNvPr id="29" name="Заголовок 1"/>
          <p:cNvSpPr txBox="1">
            <a:spLocks/>
          </p:cNvSpPr>
          <p:nvPr/>
        </p:nvSpPr>
        <p:spPr bwMode="auto">
          <a:xfrm>
            <a:off x="6881818" y="5214915"/>
            <a:ext cx="3857652" cy="1071563"/>
          </a:xfrm>
          <a:prstGeom prst="rect">
            <a:avLst/>
          </a:prstGeom>
          <a:noFill/>
          <a:ln w="9525">
            <a:noFill/>
            <a:miter lim="800000"/>
            <a:headEnd/>
            <a:tailEnd/>
          </a:ln>
        </p:spPr>
        <p:txBody>
          <a:bodyPr anchor="ctr"/>
          <a:lstStyle/>
          <a:p>
            <a:pPr>
              <a:defRPr/>
            </a:pPr>
            <a:r>
              <a:rPr lang="ru-RU" sz="6000" b="1" i="1" dirty="0" smtClean="0">
                <a:cs typeface="Arial" pitchFamily="34" charset="0"/>
              </a:rPr>
              <a:t>десятый</a:t>
            </a:r>
            <a:endParaRPr lang="ru-RU" sz="6000" b="1" i="1" u="sng" dirty="0">
              <a:solidFill>
                <a:srgbClr val="FF0000"/>
              </a:solidFill>
              <a:ea typeface="+mj-ea"/>
              <a:cs typeface="Arial" charset="0"/>
            </a:endParaRPr>
          </a:p>
        </p:txBody>
      </p:sp>
      <p:sp>
        <p:nvSpPr>
          <p:cNvPr id="12" name="Овал 11"/>
          <p:cNvSpPr/>
          <p:nvPr/>
        </p:nvSpPr>
        <p:spPr>
          <a:xfrm>
            <a:off x="5095868" y="35716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095868" y="1643050"/>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095868" y="2928934"/>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095868" y="421481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5095868" y="535782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10953784" y="35716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10953784" y="1643050"/>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0953784" y="2928934"/>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10953784" y="421481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10953784" y="535782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er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zwei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drit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vier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fünft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8" name="der sechst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9" name="der siebente.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10" name="der achte.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11" name="der neunt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12" name="der zehn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25" grpId="0"/>
      <p:bldP spid="26" grpId="0"/>
      <p:bldP spid="27" grpId="0"/>
      <p:bldP spid="28" grpId="0"/>
      <p:bldP spid="29" grpId="0"/>
      <p:bldP spid="12" grpId="0" animBg="1"/>
      <p:bldP spid="13" grpId="0" animBg="1"/>
      <p:bldP spid="14" grpId="0" animBg="1"/>
      <p:bldP spid="15" grpId="0" animBg="1"/>
      <p:bldP spid="16" grpId="0" animBg="1"/>
      <p:bldP spid="18" grpId="0" animBg="1"/>
      <p:bldP spid="19" grpId="0" animBg="1"/>
      <p:bldP spid="20"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23836" y="285728"/>
            <a:ext cx="9929882" cy="928687"/>
          </a:xfrm>
        </p:spPr>
        <p:txBody>
          <a:bodyPr/>
          <a:lstStyle/>
          <a:p>
            <a:pPr algn="l"/>
            <a:r>
              <a:rPr lang="de-DE" sz="6000" b="1" i="1" dirty="0" smtClean="0">
                <a:solidFill>
                  <a:srgbClr val="FF0000"/>
                </a:solidFill>
                <a:latin typeface="Arial" charset="0"/>
                <a:cs typeface="Arial" charset="0"/>
              </a:rPr>
              <a:t>20 </a:t>
            </a:r>
            <a:r>
              <a:rPr lang="de-DE" sz="6000" b="1" i="1" dirty="0" smtClean="0">
                <a:latin typeface="Arial" charset="0"/>
                <a:cs typeface="Arial" charset="0"/>
              </a:rPr>
              <a:t>– der zwanzig</a:t>
            </a:r>
            <a:r>
              <a:rPr lang="de-DE" sz="6000" b="1" i="1" dirty="0" smtClean="0">
                <a:solidFill>
                  <a:srgbClr val="FF0000"/>
                </a:solidFill>
                <a:latin typeface="Arial" charset="0"/>
                <a:cs typeface="Arial" charset="0"/>
              </a:rPr>
              <a:t>ste</a:t>
            </a:r>
            <a:endParaRPr lang="de-DE" sz="6000" b="1" i="1" u="sng" dirty="0">
              <a:solidFill>
                <a:srgbClr val="FF0000"/>
              </a:solidFill>
              <a:latin typeface="Arial" charset="0"/>
              <a:cs typeface="Arial" charset="0"/>
            </a:endParaRPr>
          </a:p>
        </p:txBody>
      </p:sp>
      <p:sp>
        <p:nvSpPr>
          <p:cNvPr id="21" name="Заголовок 1"/>
          <p:cNvSpPr txBox="1">
            <a:spLocks/>
          </p:cNvSpPr>
          <p:nvPr/>
        </p:nvSpPr>
        <p:spPr bwMode="auto">
          <a:xfrm>
            <a:off x="523836" y="1357289"/>
            <a:ext cx="9929882" cy="1428750"/>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21</a:t>
            </a:r>
            <a:r>
              <a:rPr lang="de-DE" sz="6000" b="1" i="1" dirty="0" smtClean="0">
                <a:ea typeface="+mj-ea"/>
                <a:cs typeface="Arial" charset="0"/>
              </a:rPr>
              <a:t> – der einundzwanzig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2" name="Заголовок 1"/>
          <p:cNvSpPr txBox="1">
            <a:spLocks/>
          </p:cNvSpPr>
          <p:nvPr/>
        </p:nvSpPr>
        <p:spPr bwMode="auto">
          <a:xfrm>
            <a:off x="522352" y="2571727"/>
            <a:ext cx="9998679" cy="1357312"/>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30</a:t>
            </a:r>
            <a:r>
              <a:rPr lang="de-DE" sz="6000" b="1" i="1" dirty="0" smtClean="0">
                <a:ea typeface="+mj-ea"/>
                <a:cs typeface="Arial" charset="0"/>
              </a:rPr>
              <a:t> – der dreißig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3" name="Заголовок 1"/>
          <p:cNvSpPr txBox="1">
            <a:spLocks/>
          </p:cNvSpPr>
          <p:nvPr/>
        </p:nvSpPr>
        <p:spPr bwMode="auto">
          <a:xfrm>
            <a:off x="522352" y="3857603"/>
            <a:ext cx="9998679" cy="1285875"/>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40</a:t>
            </a:r>
            <a:r>
              <a:rPr lang="de-DE" sz="6000" b="1" i="1" dirty="0" smtClean="0">
                <a:ea typeface="+mj-ea"/>
                <a:cs typeface="Arial" charset="0"/>
              </a:rPr>
              <a:t> – der vierzig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4" name="Заголовок 1"/>
          <p:cNvSpPr txBox="1">
            <a:spLocks/>
          </p:cNvSpPr>
          <p:nvPr/>
        </p:nvSpPr>
        <p:spPr bwMode="auto">
          <a:xfrm>
            <a:off x="523836" y="5214915"/>
            <a:ext cx="9929882" cy="1071563"/>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50</a:t>
            </a:r>
            <a:r>
              <a:rPr lang="de-DE" sz="6000" b="1" i="1" dirty="0" smtClean="0">
                <a:ea typeface="+mj-ea"/>
                <a:cs typeface="Arial" charset="0"/>
              </a:rPr>
              <a:t> – der fünfzig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12" name="Овал 11"/>
          <p:cNvSpPr/>
          <p:nvPr/>
        </p:nvSpPr>
        <p:spPr>
          <a:xfrm>
            <a:off x="10739470" y="500042"/>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0739470" y="178592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0739470" y="3071810"/>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0739470" y="4357694"/>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0739470" y="5500702"/>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zwanzig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einundzwanzigs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dreißigs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vierzigs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fünfzig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23836" y="285728"/>
            <a:ext cx="8072494" cy="928687"/>
          </a:xfrm>
        </p:spPr>
        <p:txBody>
          <a:bodyPr/>
          <a:lstStyle/>
          <a:p>
            <a:pPr algn="l"/>
            <a:r>
              <a:rPr lang="de-DE" sz="6000" b="1" i="1" dirty="0" smtClean="0">
                <a:solidFill>
                  <a:srgbClr val="FF0000"/>
                </a:solidFill>
                <a:latin typeface="Arial" charset="0"/>
                <a:cs typeface="Arial" charset="0"/>
              </a:rPr>
              <a:t>60 </a:t>
            </a:r>
            <a:r>
              <a:rPr lang="de-DE" sz="6000" b="1" i="1" dirty="0" smtClean="0">
                <a:latin typeface="Arial" charset="0"/>
                <a:cs typeface="Arial" charset="0"/>
              </a:rPr>
              <a:t>– der sechzig</a:t>
            </a:r>
            <a:r>
              <a:rPr lang="de-DE" sz="6000" b="1" i="1" dirty="0" smtClean="0">
                <a:solidFill>
                  <a:srgbClr val="FF0000"/>
                </a:solidFill>
                <a:latin typeface="Arial" charset="0"/>
                <a:cs typeface="Arial" charset="0"/>
              </a:rPr>
              <a:t>ste</a:t>
            </a:r>
            <a:endParaRPr lang="de-DE" sz="6000" b="1" i="1" u="sng" dirty="0">
              <a:solidFill>
                <a:srgbClr val="FF0000"/>
              </a:solidFill>
              <a:latin typeface="Arial" charset="0"/>
              <a:cs typeface="Arial" charset="0"/>
            </a:endParaRPr>
          </a:p>
        </p:txBody>
      </p:sp>
      <p:sp>
        <p:nvSpPr>
          <p:cNvPr id="21" name="Заголовок 1"/>
          <p:cNvSpPr txBox="1">
            <a:spLocks/>
          </p:cNvSpPr>
          <p:nvPr/>
        </p:nvSpPr>
        <p:spPr bwMode="auto">
          <a:xfrm>
            <a:off x="523836" y="1357289"/>
            <a:ext cx="8072494" cy="1428750"/>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70</a:t>
            </a:r>
            <a:r>
              <a:rPr lang="de-DE" sz="6000" b="1" i="1" dirty="0" smtClean="0">
                <a:ea typeface="+mj-ea"/>
                <a:cs typeface="Arial" charset="0"/>
              </a:rPr>
              <a:t> – der siebzig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2" name="Заголовок 1"/>
          <p:cNvSpPr txBox="1">
            <a:spLocks/>
          </p:cNvSpPr>
          <p:nvPr/>
        </p:nvSpPr>
        <p:spPr bwMode="auto">
          <a:xfrm>
            <a:off x="522352" y="2571727"/>
            <a:ext cx="8128422" cy="1357312"/>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80</a:t>
            </a:r>
            <a:r>
              <a:rPr lang="de-DE" sz="6000" b="1" i="1" dirty="0" smtClean="0">
                <a:ea typeface="+mj-ea"/>
                <a:cs typeface="Arial" charset="0"/>
              </a:rPr>
              <a:t> – der achtzig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3" name="Заголовок 1"/>
          <p:cNvSpPr txBox="1">
            <a:spLocks/>
          </p:cNvSpPr>
          <p:nvPr/>
        </p:nvSpPr>
        <p:spPr bwMode="auto">
          <a:xfrm>
            <a:off x="522352" y="3857603"/>
            <a:ext cx="8128422" cy="1285875"/>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90</a:t>
            </a:r>
            <a:r>
              <a:rPr lang="de-DE" sz="6000" b="1" i="1" dirty="0" smtClean="0">
                <a:ea typeface="+mj-ea"/>
                <a:cs typeface="Arial" charset="0"/>
              </a:rPr>
              <a:t> – der neunzig</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24" name="Заголовок 1"/>
          <p:cNvSpPr txBox="1">
            <a:spLocks/>
          </p:cNvSpPr>
          <p:nvPr/>
        </p:nvSpPr>
        <p:spPr bwMode="auto">
          <a:xfrm>
            <a:off x="523836" y="5214915"/>
            <a:ext cx="8072494" cy="1071563"/>
          </a:xfrm>
          <a:prstGeom prst="rect">
            <a:avLst/>
          </a:prstGeom>
          <a:noFill/>
          <a:ln w="9525">
            <a:noFill/>
            <a:miter lim="800000"/>
            <a:headEnd/>
            <a:tailEnd/>
          </a:ln>
        </p:spPr>
        <p:txBody>
          <a:bodyPr anchor="ctr"/>
          <a:lstStyle/>
          <a:p>
            <a:pPr eaLnBrk="0" hangingPunct="0">
              <a:defRPr/>
            </a:pPr>
            <a:r>
              <a:rPr lang="de-DE" sz="6000" b="1" i="1" dirty="0" smtClean="0">
                <a:solidFill>
                  <a:srgbClr val="FF0000"/>
                </a:solidFill>
                <a:ea typeface="+mj-ea"/>
                <a:cs typeface="Arial" charset="0"/>
              </a:rPr>
              <a:t>100</a:t>
            </a:r>
            <a:r>
              <a:rPr lang="de-DE" sz="6000" b="1" i="1" dirty="0" smtClean="0">
                <a:ea typeface="+mj-ea"/>
                <a:cs typeface="Arial" charset="0"/>
              </a:rPr>
              <a:t> – der hundert</a:t>
            </a:r>
            <a:r>
              <a:rPr lang="de-DE" sz="6000" b="1" i="1" dirty="0" smtClean="0">
                <a:solidFill>
                  <a:srgbClr val="FF0000"/>
                </a:solidFill>
                <a:ea typeface="+mj-ea"/>
                <a:cs typeface="Arial" charset="0"/>
              </a:rPr>
              <a:t>ste</a:t>
            </a:r>
            <a:endParaRPr lang="de-DE" sz="6000" b="1" i="1" u="sng" dirty="0">
              <a:solidFill>
                <a:srgbClr val="FF0000"/>
              </a:solidFill>
              <a:ea typeface="+mj-ea"/>
              <a:cs typeface="Arial" charset="0"/>
            </a:endParaRPr>
          </a:p>
        </p:txBody>
      </p:sp>
      <p:sp>
        <p:nvSpPr>
          <p:cNvPr id="7" name="Овал 6"/>
          <p:cNvSpPr/>
          <p:nvPr/>
        </p:nvSpPr>
        <p:spPr>
          <a:xfrm>
            <a:off x="10739470" y="428604"/>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0739470" y="171448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0739470" y="3000372"/>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739470" y="428625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0739470" y="5429264"/>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sechzig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siebzigs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achtzigs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neunzigs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hundert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23836" y="285728"/>
            <a:ext cx="9215502" cy="928687"/>
          </a:xfrm>
        </p:spPr>
        <p:txBody>
          <a:bodyPr/>
          <a:lstStyle/>
          <a:p>
            <a:pPr algn="l"/>
            <a:r>
              <a:rPr lang="ru-RU" sz="6000" b="1" i="1" smtClean="0">
                <a:solidFill>
                  <a:srgbClr val="FF0000"/>
                </a:solidFill>
                <a:latin typeface="Arial" charset="0"/>
                <a:cs typeface="Arial" charset="0"/>
              </a:rPr>
              <a:t>20 </a:t>
            </a:r>
            <a:r>
              <a:rPr lang="ru-RU" sz="6000" b="1" i="1" smtClean="0">
                <a:latin typeface="Arial" charset="0"/>
                <a:cs typeface="Arial" charset="0"/>
              </a:rPr>
              <a:t>– двадцатый</a:t>
            </a:r>
            <a:endParaRPr lang="ru-RU" sz="6000" b="1" i="1" u="sng">
              <a:solidFill>
                <a:srgbClr val="FF0000"/>
              </a:solidFill>
              <a:latin typeface="Arial" charset="0"/>
              <a:cs typeface="Arial" charset="0"/>
            </a:endParaRPr>
          </a:p>
        </p:txBody>
      </p:sp>
      <p:sp>
        <p:nvSpPr>
          <p:cNvPr id="21" name="Заголовок 1"/>
          <p:cNvSpPr txBox="1">
            <a:spLocks/>
          </p:cNvSpPr>
          <p:nvPr/>
        </p:nvSpPr>
        <p:spPr bwMode="auto">
          <a:xfrm>
            <a:off x="523836" y="1357289"/>
            <a:ext cx="9215502" cy="1428750"/>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21</a:t>
            </a:r>
            <a:r>
              <a:rPr lang="ru-RU" sz="6000" b="1" i="1" smtClean="0">
                <a:ea typeface="+mj-ea"/>
                <a:cs typeface="Arial" charset="0"/>
              </a:rPr>
              <a:t> – двадцать первый</a:t>
            </a:r>
            <a:endParaRPr lang="ru-RU" sz="6000" b="1" i="1" u="sng">
              <a:solidFill>
                <a:srgbClr val="FF0000"/>
              </a:solidFill>
              <a:ea typeface="+mj-ea"/>
              <a:cs typeface="Arial" charset="0"/>
            </a:endParaRPr>
          </a:p>
        </p:txBody>
      </p:sp>
      <p:sp>
        <p:nvSpPr>
          <p:cNvPr id="22" name="Заголовок 1"/>
          <p:cNvSpPr txBox="1">
            <a:spLocks/>
          </p:cNvSpPr>
          <p:nvPr/>
        </p:nvSpPr>
        <p:spPr bwMode="auto">
          <a:xfrm>
            <a:off x="522352" y="2571727"/>
            <a:ext cx="9279349" cy="1357312"/>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30</a:t>
            </a:r>
            <a:r>
              <a:rPr lang="ru-RU" sz="6000" b="1" i="1" smtClean="0">
                <a:ea typeface="+mj-ea"/>
                <a:cs typeface="Arial" charset="0"/>
              </a:rPr>
              <a:t> – тридцатый</a:t>
            </a:r>
            <a:endParaRPr lang="ru-RU" sz="6000" b="1" i="1" u="sng">
              <a:solidFill>
                <a:srgbClr val="FF0000"/>
              </a:solidFill>
              <a:ea typeface="+mj-ea"/>
              <a:cs typeface="Arial" charset="0"/>
            </a:endParaRPr>
          </a:p>
        </p:txBody>
      </p:sp>
      <p:sp>
        <p:nvSpPr>
          <p:cNvPr id="23" name="Заголовок 1"/>
          <p:cNvSpPr txBox="1">
            <a:spLocks/>
          </p:cNvSpPr>
          <p:nvPr/>
        </p:nvSpPr>
        <p:spPr bwMode="auto">
          <a:xfrm>
            <a:off x="522352" y="3857603"/>
            <a:ext cx="9279349" cy="1285875"/>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40</a:t>
            </a:r>
            <a:r>
              <a:rPr lang="ru-RU" sz="6000" b="1" i="1" smtClean="0">
                <a:ea typeface="+mj-ea"/>
                <a:cs typeface="Arial" charset="0"/>
              </a:rPr>
              <a:t> – сороковой</a:t>
            </a:r>
            <a:endParaRPr lang="ru-RU" sz="6000" b="1" i="1" u="sng">
              <a:solidFill>
                <a:srgbClr val="FF0000"/>
              </a:solidFill>
              <a:ea typeface="+mj-ea"/>
              <a:cs typeface="Arial" charset="0"/>
            </a:endParaRPr>
          </a:p>
        </p:txBody>
      </p:sp>
      <p:sp>
        <p:nvSpPr>
          <p:cNvPr id="24" name="Заголовок 1"/>
          <p:cNvSpPr txBox="1">
            <a:spLocks/>
          </p:cNvSpPr>
          <p:nvPr/>
        </p:nvSpPr>
        <p:spPr bwMode="auto">
          <a:xfrm>
            <a:off x="523836" y="5214915"/>
            <a:ext cx="9215502" cy="1071563"/>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50</a:t>
            </a:r>
            <a:r>
              <a:rPr lang="ru-RU" sz="6000" b="1" i="1" smtClean="0">
                <a:ea typeface="+mj-ea"/>
                <a:cs typeface="Arial" charset="0"/>
              </a:rPr>
              <a:t> – пятьдесятый</a:t>
            </a:r>
            <a:endParaRPr lang="ru-RU" sz="6000" b="1" i="1" u="sng">
              <a:solidFill>
                <a:srgbClr val="FF0000"/>
              </a:solidFill>
              <a:ea typeface="+mj-ea"/>
              <a:cs typeface="Arial" charset="0"/>
            </a:endParaRPr>
          </a:p>
        </p:txBody>
      </p:sp>
      <p:sp>
        <p:nvSpPr>
          <p:cNvPr id="7" name="Овал 6"/>
          <p:cNvSpPr/>
          <p:nvPr/>
        </p:nvSpPr>
        <p:spPr>
          <a:xfrm>
            <a:off x="10739470" y="28572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0739470" y="1571612"/>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0739470" y="285749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739470" y="4143380"/>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0739470" y="528638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zwanzig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einundzwanzigs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dreißigs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vierzigs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fünfzig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ctrTitle"/>
          </p:nvPr>
        </p:nvSpPr>
        <p:spPr>
          <a:xfrm>
            <a:off x="523836" y="285728"/>
            <a:ext cx="8643998" cy="928687"/>
          </a:xfrm>
        </p:spPr>
        <p:txBody>
          <a:bodyPr/>
          <a:lstStyle/>
          <a:p>
            <a:pPr algn="l"/>
            <a:r>
              <a:rPr lang="ru-RU" sz="6000" b="1" i="1" smtClean="0">
                <a:solidFill>
                  <a:srgbClr val="FF0000"/>
                </a:solidFill>
                <a:latin typeface="Arial" charset="0"/>
                <a:cs typeface="Arial" charset="0"/>
              </a:rPr>
              <a:t>60 </a:t>
            </a:r>
            <a:r>
              <a:rPr lang="ru-RU" sz="6000" b="1" i="1" smtClean="0">
                <a:latin typeface="Arial" charset="0"/>
                <a:cs typeface="Arial" charset="0"/>
              </a:rPr>
              <a:t>– шестьдесятый</a:t>
            </a:r>
            <a:endParaRPr lang="ru-RU" sz="6000" b="1" i="1" u="sng">
              <a:solidFill>
                <a:srgbClr val="FF0000"/>
              </a:solidFill>
              <a:latin typeface="Arial" charset="0"/>
              <a:cs typeface="Arial" charset="0"/>
            </a:endParaRPr>
          </a:p>
        </p:txBody>
      </p:sp>
      <p:sp>
        <p:nvSpPr>
          <p:cNvPr id="21" name="Заголовок 1"/>
          <p:cNvSpPr txBox="1">
            <a:spLocks/>
          </p:cNvSpPr>
          <p:nvPr/>
        </p:nvSpPr>
        <p:spPr bwMode="auto">
          <a:xfrm>
            <a:off x="523836" y="1357289"/>
            <a:ext cx="8643998" cy="1428750"/>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70</a:t>
            </a:r>
            <a:r>
              <a:rPr lang="ru-RU" sz="6000" b="1" i="1" smtClean="0">
                <a:ea typeface="+mj-ea"/>
                <a:cs typeface="Arial" charset="0"/>
              </a:rPr>
              <a:t> – семьдесятый</a:t>
            </a:r>
            <a:endParaRPr lang="ru-RU" sz="6000" b="1" i="1" u="sng">
              <a:solidFill>
                <a:srgbClr val="FF0000"/>
              </a:solidFill>
              <a:ea typeface="+mj-ea"/>
              <a:cs typeface="Arial" charset="0"/>
            </a:endParaRPr>
          </a:p>
        </p:txBody>
      </p:sp>
      <p:sp>
        <p:nvSpPr>
          <p:cNvPr id="22" name="Заголовок 1"/>
          <p:cNvSpPr txBox="1">
            <a:spLocks/>
          </p:cNvSpPr>
          <p:nvPr/>
        </p:nvSpPr>
        <p:spPr bwMode="auto">
          <a:xfrm>
            <a:off x="522352" y="2571727"/>
            <a:ext cx="8703886" cy="1357312"/>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80</a:t>
            </a:r>
            <a:r>
              <a:rPr lang="ru-RU" sz="6000" b="1" i="1" smtClean="0">
                <a:ea typeface="+mj-ea"/>
                <a:cs typeface="Arial" charset="0"/>
              </a:rPr>
              <a:t> – восемдесятый</a:t>
            </a:r>
            <a:endParaRPr lang="ru-RU" sz="6000" b="1" i="1" u="sng">
              <a:solidFill>
                <a:srgbClr val="FF0000"/>
              </a:solidFill>
              <a:ea typeface="+mj-ea"/>
              <a:cs typeface="Arial" charset="0"/>
            </a:endParaRPr>
          </a:p>
        </p:txBody>
      </p:sp>
      <p:sp>
        <p:nvSpPr>
          <p:cNvPr id="23" name="Заголовок 1"/>
          <p:cNvSpPr txBox="1">
            <a:spLocks/>
          </p:cNvSpPr>
          <p:nvPr/>
        </p:nvSpPr>
        <p:spPr bwMode="auto">
          <a:xfrm>
            <a:off x="522352" y="3857603"/>
            <a:ext cx="8703886" cy="1285875"/>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90</a:t>
            </a:r>
            <a:r>
              <a:rPr lang="ru-RU" sz="6000" b="1" i="1" smtClean="0">
                <a:ea typeface="+mj-ea"/>
                <a:cs typeface="Arial" charset="0"/>
              </a:rPr>
              <a:t> – девяностый</a:t>
            </a:r>
            <a:endParaRPr lang="ru-RU" sz="6000" b="1" i="1" u="sng">
              <a:solidFill>
                <a:srgbClr val="FF0000"/>
              </a:solidFill>
              <a:ea typeface="+mj-ea"/>
              <a:cs typeface="Arial" charset="0"/>
            </a:endParaRPr>
          </a:p>
        </p:txBody>
      </p:sp>
      <p:sp>
        <p:nvSpPr>
          <p:cNvPr id="24" name="Заголовок 1"/>
          <p:cNvSpPr txBox="1">
            <a:spLocks/>
          </p:cNvSpPr>
          <p:nvPr/>
        </p:nvSpPr>
        <p:spPr bwMode="auto">
          <a:xfrm>
            <a:off x="523836" y="5214915"/>
            <a:ext cx="8643998" cy="1071563"/>
          </a:xfrm>
          <a:prstGeom prst="rect">
            <a:avLst/>
          </a:prstGeom>
          <a:noFill/>
          <a:ln w="9525">
            <a:noFill/>
            <a:miter lim="800000"/>
            <a:headEnd/>
            <a:tailEnd/>
          </a:ln>
        </p:spPr>
        <p:txBody>
          <a:bodyPr anchor="ctr"/>
          <a:lstStyle/>
          <a:p>
            <a:pPr eaLnBrk="0" hangingPunct="0">
              <a:defRPr/>
            </a:pPr>
            <a:r>
              <a:rPr lang="ru-RU" sz="6000" b="1" i="1" smtClean="0">
                <a:solidFill>
                  <a:srgbClr val="FF0000"/>
                </a:solidFill>
                <a:ea typeface="+mj-ea"/>
                <a:cs typeface="Arial" charset="0"/>
              </a:rPr>
              <a:t>100</a:t>
            </a:r>
            <a:r>
              <a:rPr lang="ru-RU" sz="6000" b="1" i="1" smtClean="0">
                <a:ea typeface="+mj-ea"/>
                <a:cs typeface="Arial" charset="0"/>
              </a:rPr>
              <a:t> – сотый</a:t>
            </a:r>
            <a:endParaRPr lang="ru-RU" sz="6000" b="1" i="1" u="sng">
              <a:solidFill>
                <a:srgbClr val="FF0000"/>
              </a:solidFill>
              <a:ea typeface="+mj-ea"/>
              <a:cs typeface="Arial" charset="0"/>
            </a:endParaRPr>
          </a:p>
        </p:txBody>
      </p:sp>
      <p:sp>
        <p:nvSpPr>
          <p:cNvPr id="7" name="Овал 6"/>
          <p:cNvSpPr/>
          <p:nvPr/>
        </p:nvSpPr>
        <p:spPr>
          <a:xfrm>
            <a:off x="10739470" y="28572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0739470" y="1571612"/>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0739470" y="2857496"/>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739470" y="4143380"/>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0739470" y="5286388"/>
            <a:ext cx="857256" cy="7858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er sechzigst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er siebzigst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er achtzigst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der neunzigst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der hundert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428604"/>
            <a:ext cx="1219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Напиши, какие месяцы имеют следующие порядковые номера:</a:t>
            </a:r>
            <a:endParaRPr kumimoji="0" lang="ru-RU" sz="3200" b="0" i="0" u="none" strike="noStrike" cap="none" normalizeH="0" baseline="0" dirty="0" smtClean="0">
              <a:ln>
                <a:noFill/>
              </a:ln>
              <a:solidFill>
                <a:srgbClr val="0000CC"/>
              </a:solidFill>
              <a:effectLst/>
              <a:cs typeface="Arial" pitchFamily="34" charset="0"/>
            </a:endParaRPr>
          </a:p>
        </p:txBody>
      </p:sp>
      <p:sp>
        <p:nvSpPr>
          <p:cNvPr id="15362" name="Rectangle 2"/>
          <p:cNvSpPr>
            <a:spLocks noChangeArrowheads="1"/>
          </p:cNvSpPr>
          <p:nvPr/>
        </p:nvSpPr>
        <p:spPr bwMode="auto">
          <a:xfrm>
            <a:off x="0" y="2071678"/>
            <a:ext cx="12192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a:t>
            </a:r>
            <a:r>
              <a:rPr kumimoji="0" lang="de-DE"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Januar</a:t>
            </a:r>
            <a:r>
              <a:rPr kumimoji="0" lang="ru-RU" sz="5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4=..., 6=..., 2=..., 5=..., 3=..., 9=..., 12=..., 10=..., 7=..., 11=..., 8=... .</a:t>
            </a:r>
            <a:endParaRPr kumimoji="0" lang="ru-RU" sz="5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Рисунок 1" descr="masha.jpg"/>
          <p:cNvPicPr>
            <a:picLocks noChangeAspect="1"/>
          </p:cNvPicPr>
          <p:nvPr/>
        </p:nvPicPr>
        <p:blipFill>
          <a:blip r:embed="rId3" cstate="print"/>
          <a:srcRect l="14063" r="9688"/>
          <a:stretch>
            <a:fillRect/>
          </a:stretch>
        </p:blipFill>
        <p:spPr bwMode="auto">
          <a:xfrm>
            <a:off x="1524000" y="0"/>
            <a:ext cx="9296400" cy="6858000"/>
          </a:xfrm>
          <a:prstGeom prst="rect">
            <a:avLst/>
          </a:prstGeom>
          <a:noFill/>
          <a:ln w="9525">
            <a:noFill/>
            <a:miter lim="800000"/>
            <a:headEnd/>
            <a:tailEnd/>
          </a:ln>
        </p:spPr>
      </p:pic>
      <p:sp>
        <p:nvSpPr>
          <p:cNvPr id="9" name="Скругленный прямоугольник 8"/>
          <p:cNvSpPr/>
          <p:nvPr/>
        </p:nvSpPr>
        <p:spPr>
          <a:xfrm>
            <a:off x="1524000" y="500042"/>
            <a:ext cx="9144000" cy="2500330"/>
          </a:xfrm>
          <a:prstGeom prst="roundRect">
            <a:avLst/>
          </a:prstGeom>
          <a:no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8000" b="1" i="1" dirty="0" smtClean="0">
                <a:solidFill>
                  <a:srgbClr val="FFFF00"/>
                </a:solidFill>
                <a:latin typeface="Arial" pitchFamily="34" charset="0"/>
                <a:cs typeface="Arial" pitchFamily="34" charset="0"/>
              </a:rPr>
              <a:t>Поиграй со мной</a:t>
            </a:r>
            <a:endParaRPr lang="ru-RU" sz="8000" b="1" i="1" dirty="0">
              <a:solidFill>
                <a:srgbClr val="FFFF00"/>
              </a:solidFill>
              <a:latin typeface="Arial" pitchFamily="34" charset="0"/>
              <a:cs typeface="Arial" pitchFamily="34" charset="0"/>
            </a:endParaRPr>
          </a:p>
        </p:txBody>
      </p:sp>
      <p:sp>
        <p:nvSpPr>
          <p:cNvPr id="11" name="Штриховая стрелка вправо 10">
            <a:hlinkClick r:id="" action="ppaction://hlinkshowjump?jump=nextslide"/>
          </p:cNvPr>
          <p:cNvSpPr/>
          <p:nvPr/>
        </p:nvSpPr>
        <p:spPr>
          <a:xfrm>
            <a:off x="11256169" y="5877272"/>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11"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5" name="TextBox 14"/>
          <p:cNvSpPr txBox="1">
            <a:spLocks noChangeArrowheads="1"/>
          </p:cNvSpPr>
          <p:nvPr/>
        </p:nvSpPr>
        <p:spPr bwMode="auto">
          <a:xfrm>
            <a:off x="7953376" y="1428751"/>
            <a:ext cx="271462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Mai</a:t>
            </a:r>
            <a:endParaRPr lang="de-DE" sz="5400" b="1" i="1">
              <a:solidFill>
                <a:srgbClr val="0000CC"/>
              </a:solidFill>
              <a:latin typeface="Calibri" pitchFamily="34" charset="0"/>
            </a:endParaRPr>
          </a:p>
        </p:txBody>
      </p:sp>
      <p:sp>
        <p:nvSpPr>
          <p:cNvPr id="16" name="TextBox 11"/>
          <p:cNvSpPr txBox="1">
            <a:spLocks noChangeArrowheads="1"/>
          </p:cNvSpPr>
          <p:nvPr/>
        </p:nvSpPr>
        <p:spPr bwMode="auto">
          <a:xfrm>
            <a:off x="7953376" y="2928939"/>
            <a:ext cx="271462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7239000" y="5357814"/>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20" name="TextBox 19"/>
          <p:cNvSpPr txBox="1">
            <a:spLocks noChangeArrowheads="1"/>
          </p:cNvSpPr>
          <p:nvPr/>
        </p:nvSpPr>
        <p:spPr bwMode="auto">
          <a:xfrm>
            <a:off x="1881188" y="5214939"/>
            <a:ext cx="3071812"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Januar</a:t>
            </a:r>
            <a:endParaRPr lang="de-DE" sz="5400" b="1" i="1">
              <a:solidFill>
                <a:srgbClr val="0000CC"/>
              </a:solidFill>
              <a:latin typeface="Calibri" pitchFamily="34" charset="0"/>
            </a:endParaRPr>
          </a:p>
        </p:txBody>
      </p:sp>
      <p:sp>
        <p:nvSpPr>
          <p:cNvPr id="22" name="Штриховая стрелка вправо 21">
            <a:hlinkClick r:id="" action="ppaction://hlinkshowjump?jump=nextslide"/>
          </p:cNvPr>
          <p:cNvSpPr/>
          <p:nvPr/>
        </p:nvSpPr>
        <p:spPr>
          <a:xfrm>
            <a:off x="1095370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1209"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1211" name="TextBox 12"/>
          <p:cNvSpPr txBox="1">
            <a:spLocks noChangeArrowheads="1"/>
          </p:cNvSpPr>
          <p:nvPr/>
        </p:nvSpPr>
        <p:spPr bwMode="auto">
          <a:xfrm>
            <a:off x="2809874" y="1"/>
            <a:ext cx="7215215"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sechste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0"/>
                  </p:tgtEl>
                </p:cond>
              </p:nextCondLst>
            </p:seq>
          </p:childTnLst>
        </p:cTn>
      </p:par>
    </p:tnLst>
    <p:bldLst>
      <p:bldP spid="15" grpId="0"/>
      <p:bldP spid="16" grpId="0"/>
      <p:bldP spid="17"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hlinkClick r:id="" action="ppaction://noaction">
              <a:snd r:embed="rId3" name="der_Winter.wav"/>
            </a:hlinkClick>
          </p:cNvPr>
          <p:cNvSpPr/>
          <p:nvPr/>
        </p:nvSpPr>
        <p:spPr>
          <a:xfrm>
            <a:off x="2524100" y="428604"/>
            <a:ext cx="9667900" cy="1323439"/>
          </a:xfrm>
          <a:prstGeom prst="rect">
            <a:avLst/>
          </a:prstGeom>
        </p:spPr>
        <p:txBody>
          <a:bodyPr wrap="square" numCol="1">
            <a:spAutoFit/>
          </a:bodyPr>
          <a:lstStyle/>
          <a:p>
            <a:pPr>
              <a:buFont typeface="Arial" pitchFamily="34" charset="0"/>
              <a:buChar char="•"/>
            </a:pPr>
            <a:r>
              <a:rPr lang="de-DE" sz="8000" b="1" i="1" dirty="0" smtClean="0">
                <a:solidFill>
                  <a:srgbClr val="0000CC"/>
                </a:solidFill>
                <a:effectLst>
                  <a:outerShdw blurRad="38100" dist="38100" dir="2700000" algn="tl">
                    <a:srgbClr val="000000">
                      <a:alpha val="43137"/>
                    </a:srgbClr>
                  </a:outerShdw>
                </a:effectLst>
              </a:rPr>
              <a:t>der Winter</a:t>
            </a:r>
          </a:p>
        </p:txBody>
      </p:sp>
      <p:sp>
        <p:nvSpPr>
          <p:cNvPr id="5" name="Прямоугольник 4">
            <a:hlinkClick r:id="" action="ppaction://noaction">
              <a:snd r:embed="rId4" name="der_Fruhling.wav"/>
            </a:hlinkClick>
          </p:cNvPr>
          <p:cNvSpPr/>
          <p:nvPr/>
        </p:nvSpPr>
        <p:spPr>
          <a:xfrm>
            <a:off x="2524100" y="1785926"/>
            <a:ext cx="9667900" cy="1323439"/>
          </a:xfrm>
          <a:prstGeom prst="rect">
            <a:avLst/>
          </a:prstGeom>
        </p:spPr>
        <p:txBody>
          <a:bodyPr wrap="square" numCol="1">
            <a:spAutoFit/>
          </a:bodyPr>
          <a:lstStyle/>
          <a:p>
            <a:pPr>
              <a:buFont typeface="Arial" pitchFamily="34" charset="0"/>
              <a:buChar char="•"/>
            </a:pPr>
            <a:r>
              <a:rPr lang="de-DE" sz="8000" b="1" i="1" dirty="0" smtClean="0">
                <a:solidFill>
                  <a:srgbClr val="008000"/>
                </a:solidFill>
                <a:effectLst>
                  <a:outerShdw blurRad="38100" dist="38100" dir="2700000" algn="tl">
                    <a:srgbClr val="000000">
                      <a:alpha val="43137"/>
                    </a:srgbClr>
                  </a:outerShdw>
                </a:effectLst>
              </a:rPr>
              <a:t>der Frühling</a:t>
            </a:r>
          </a:p>
        </p:txBody>
      </p:sp>
      <p:sp>
        <p:nvSpPr>
          <p:cNvPr id="8" name="Прямоугольник 7">
            <a:hlinkClick r:id="" action="ppaction://noaction">
              <a:snd r:embed="rId5" name="der_Sommer.wav"/>
            </a:hlinkClick>
          </p:cNvPr>
          <p:cNvSpPr/>
          <p:nvPr/>
        </p:nvSpPr>
        <p:spPr>
          <a:xfrm>
            <a:off x="2524100" y="3214686"/>
            <a:ext cx="9667900" cy="1323439"/>
          </a:xfrm>
          <a:prstGeom prst="rect">
            <a:avLst/>
          </a:prstGeom>
        </p:spPr>
        <p:txBody>
          <a:bodyPr wrap="square" numCol="1">
            <a:spAutoFit/>
          </a:bodyPr>
          <a:lstStyle/>
          <a:p>
            <a:pPr>
              <a:buFont typeface="Arial" pitchFamily="34" charset="0"/>
              <a:buChar char="•"/>
            </a:pPr>
            <a:r>
              <a:rPr lang="de-DE" sz="8000" b="1" i="1" dirty="0" smtClean="0">
                <a:solidFill>
                  <a:srgbClr val="FF3300"/>
                </a:solidFill>
                <a:effectLst>
                  <a:outerShdw blurRad="38100" dist="38100" dir="2700000" algn="tl">
                    <a:srgbClr val="000000">
                      <a:alpha val="43137"/>
                    </a:srgbClr>
                  </a:outerShdw>
                </a:effectLst>
              </a:rPr>
              <a:t>der Sommer</a:t>
            </a:r>
          </a:p>
        </p:txBody>
      </p:sp>
      <p:sp>
        <p:nvSpPr>
          <p:cNvPr id="11" name="Прямоугольник 10">
            <a:hlinkClick r:id="" action="ppaction://noaction">
              <a:snd r:embed="rId6" name="der_Herbst.wav"/>
            </a:hlinkClick>
          </p:cNvPr>
          <p:cNvSpPr/>
          <p:nvPr/>
        </p:nvSpPr>
        <p:spPr>
          <a:xfrm>
            <a:off x="2524100" y="4714884"/>
            <a:ext cx="9667900" cy="1323439"/>
          </a:xfrm>
          <a:prstGeom prst="rect">
            <a:avLst/>
          </a:prstGeom>
        </p:spPr>
        <p:txBody>
          <a:bodyPr wrap="square" numCol="1">
            <a:spAutoFit/>
          </a:bodyPr>
          <a:lstStyle/>
          <a:p>
            <a:pPr>
              <a:buFont typeface="Arial" pitchFamily="34" charset="0"/>
              <a:buChar char="•"/>
            </a:pPr>
            <a:r>
              <a:rPr lang="de-DE" sz="8000" b="1" i="1" dirty="0" smtClean="0">
                <a:solidFill>
                  <a:schemeClr val="accent6">
                    <a:lumMod val="50000"/>
                  </a:schemeClr>
                </a:solidFill>
                <a:effectLst>
                  <a:outerShdw blurRad="38100" dist="38100" dir="2700000" algn="tl">
                    <a:srgbClr val="000000">
                      <a:alpha val="43137"/>
                    </a:srgbClr>
                  </a:outerShdw>
                </a:effectLst>
              </a:rPr>
              <a:t>der Herbst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er_Wint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er_Fruhl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So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er_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11"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5" name="TextBox 14"/>
          <p:cNvSpPr txBox="1">
            <a:spLocks noChangeArrowheads="1"/>
          </p:cNvSpPr>
          <p:nvPr/>
        </p:nvSpPr>
        <p:spPr bwMode="auto">
          <a:xfrm>
            <a:off x="7524750" y="857251"/>
            <a:ext cx="314325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16" name="TextBox 11"/>
          <p:cNvSpPr txBox="1">
            <a:spLocks noChangeArrowheads="1"/>
          </p:cNvSpPr>
          <p:nvPr/>
        </p:nvSpPr>
        <p:spPr bwMode="auto">
          <a:xfrm>
            <a:off x="1738313" y="5286376"/>
            <a:ext cx="2500312" cy="923330"/>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7239000" y="5357814"/>
            <a:ext cx="28575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20" name="TextBox 19"/>
          <p:cNvSpPr txBox="1">
            <a:spLocks noChangeArrowheads="1"/>
          </p:cNvSpPr>
          <p:nvPr/>
        </p:nvSpPr>
        <p:spPr bwMode="auto">
          <a:xfrm>
            <a:off x="8024814" y="3071814"/>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Mai</a:t>
            </a:r>
            <a:endParaRPr lang="de-DE" sz="5400" b="1" i="1">
              <a:solidFill>
                <a:srgbClr val="0000CC"/>
              </a:solidFill>
              <a:latin typeface="Calibri" pitchFamily="34" charset="0"/>
            </a:endParaRPr>
          </a:p>
        </p:txBody>
      </p:sp>
      <p:sp>
        <p:nvSpPr>
          <p:cNvPr id="22" name="Штриховая стрелка вправо 21">
            <a:hlinkClick r:id="" action="ppaction://hlinkshowjump?jump=nextslide"/>
          </p:cNvPr>
          <p:cNvSpPr/>
          <p:nvPr/>
        </p:nvSpPr>
        <p:spPr>
          <a:xfrm>
            <a:off x="1097280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2233"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26" name="TextBox 11"/>
          <p:cNvSpPr txBox="1">
            <a:spLocks noChangeArrowheads="1"/>
          </p:cNvSpPr>
          <p:nvPr/>
        </p:nvSpPr>
        <p:spPr bwMode="auto">
          <a:xfrm>
            <a:off x="2309812" y="1"/>
            <a:ext cx="7929591" cy="1107996"/>
          </a:xfrm>
          <a:prstGeom prst="rect">
            <a:avLst/>
          </a:prstGeom>
          <a:noFill/>
          <a:ln w="9525">
            <a:noFill/>
            <a:miter lim="800000"/>
            <a:headEnd/>
            <a:tailEnd/>
          </a:ln>
        </p:spPr>
        <p:txBody>
          <a:bodyPr wrap="square">
            <a:spAutoFit/>
          </a:bodyPr>
          <a:lstStyle/>
          <a:p>
            <a:pPr algn="ctr">
              <a:defRPr/>
            </a:pPr>
            <a:r>
              <a:rPr lang="de-DE" sz="6600" b="1" i="1" smtClean="0">
                <a:solidFill>
                  <a:srgbClr val="FF0000"/>
                </a:solidFill>
                <a:effectLst>
                  <a:outerShdw blurRad="38100" dist="38100" dir="2700000" algn="tl">
                    <a:srgbClr val="000000">
                      <a:alpha val="43137"/>
                    </a:srgbClr>
                  </a:outerShdw>
                </a:effectLst>
                <a:latin typeface="Calibri" pitchFamily="34" charset="0"/>
              </a:rPr>
              <a:t>Der dritte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0"/>
                  </p:tgtEl>
                </p:cond>
              </p:nextCondLst>
            </p:seq>
          </p:childTnLst>
        </p:cTn>
      </p:par>
    </p:tnLst>
    <p:bldLst>
      <p:bldP spid="15" grpId="0"/>
      <p:bldP spid="16" grpId="0"/>
      <p:bldP spid="17"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10"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6" name="TextBox 15"/>
          <p:cNvSpPr txBox="1">
            <a:spLocks noChangeArrowheads="1"/>
          </p:cNvSpPr>
          <p:nvPr/>
        </p:nvSpPr>
        <p:spPr bwMode="auto">
          <a:xfrm>
            <a:off x="7239000" y="5500689"/>
            <a:ext cx="2928938"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Februar</a:t>
            </a:r>
            <a:endParaRPr lang="de-DE" sz="5400" b="1" i="1">
              <a:solidFill>
                <a:srgbClr val="0000CC"/>
              </a:solidFill>
              <a:latin typeface="Calibri" pitchFamily="34" charset="0"/>
            </a:endParaRPr>
          </a:p>
        </p:txBody>
      </p:sp>
      <p:sp>
        <p:nvSpPr>
          <p:cNvPr id="18" name="TextBox 11"/>
          <p:cNvSpPr txBox="1">
            <a:spLocks noChangeArrowheads="1"/>
          </p:cNvSpPr>
          <p:nvPr/>
        </p:nvSpPr>
        <p:spPr bwMode="auto">
          <a:xfrm>
            <a:off x="2238375" y="5143501"/>
            <a:ext cx="2928938"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Januar</a:t>
            </a:r>
            <a:endParaRPr lang="de-DE" sz="5400" b="1" i="1">
              <a:solidFill>
                <a:srgbClr val="0000CC"/>
              </a:solidFill>
              <a:latin typeface="Calibri" pitchFamily="34" charset="0"/>
            </a:endParaRPr>
          </a:p>
        </p:txBody>
      </p:sp>
      <p:sp>
        <p:nvSpPr>
          <p:cNvPr id="19" name="TextBox 18"/>
          <p:cNvSpPr txBox="1">
            <a:spLocks noChangeArrowheads="1"/>
          </p:cNvSpPr>
          <p:nvPr/>
        </p:nvSpPr>
        <p:spPr bwMode="auto">
          <a:xfrm>
            <a:off x="8024814" y="2714626"/>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Juli</a:t>
            </a:r>
            <a:endParaRPr lang="de-DE" sz="5400" b="1" i="1">
              <a:solidFill>
                <a:srgbClr val="0000CC"/>
              </a:solidFill>
              <a:latin typeface="Calibri" pitchFamily="34" charset="0"/>
            </a:endParaRPr>
          </a:p>
        </p:txBody>
      </p:sp>
      <p:sp>
        <p:nvSpPr>
          <p:cNvPr id="21" name="TextBox 20"/>
          <p:cNvSpPr txBox="1">
            <a:spLocks noChangeArrowheads="1"/>
          </p:cNvSpPr>
          <p:nvPr/>
        </p:nvSpPr>
        <p:spPr bwMode="auto">
          <a:xfrm>
            <a:off x="1524001" y="3714751"/>
            <a:ext cx="242887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22" name="Штриховая стрелка вправо 21">
            <a:hlinkClick r:id="" action="ppaction://hlinkshowjump?jump=nextslide"/>
          </p:cNvPr>
          <p:cNvSpPr/>
          <p:nvPr/>
        </p:nvSpPr>
        <p:spPr>
          <a:xfrm>
            <a:off x="10962332" y="283568"/>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Calibri" pitchFamily="34" charset="0"/>
            </a:endParaRPr>
          </a:p>
        </p:txBody>
      </p:sp>
      <p:pic>
        <p:nvPicPr>
          <p:cNvPr id="53257"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6" name="Рисунок 25"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3259" name="TextBox 14"/>
          <p:cNvSpPr txBox="1">
            <a:spLocks noChangeArrowheads="1"/>
          </p:cNvSpPr>
          <p:nvPr/>
        </p:nvSpPr>
        <p:spPr bwMode="auto">
          <a:xfrm>
            <a:off x="2760390" y="12700"/>
            <a:ext cx="7121824" cy="1107996"/>
          </a:xfrm>
          <a:prstGeom prst="rect">
            <a:avLst/>
          </a:prstGeom>
          <a:noFill/>
          <a:ln w="9525">
            <a:noFill/>
            <a:miter lim="800000"/>
            <a:headEnd/>
            <a:tailEnd/>
          </a:ln>
        </p:spPr>
        <p:txBody>
          <a:bodyPr wrap="square">
            <a:spAutoFit/>
          </a:bodyPr>
          <a:lstStyle/>
          <a:p>
            <a:pPr algn="ctr"/>
            <a:r>
              <a:rPr lang="de-DE" sz="6600" b="1" i="1" dirty="0" smtClean="0">
                <a:solidFill>
                  <a:srgbClr val="FF0000"/>
                </a:solidFill>
                <a:effectLst>
                  <a:outerShdw blurRad="38100" dist="38100" dir="2700000" algn="tl">
                    <a:srgbClr val="000000">
                      <a:alpha val="43137"/>
                    </a:srgbClr>
                  </a:outerShdw>
                </a:effectLst>
                <a:latin typeface="Calibri" pitchFamily="34" charset="0"/>
              </a:rPr>
              <a:t>Der erste Monat</a:t>
            </a:r>
            <a:endParaRPr lang="de-DE" sz="6600" b="1" i="1" dirty="0">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8"/>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1"/>
                  </p:tgtEl>
                </p:cond>
              </p:nextCondLst>
            </p:seq>
          </p:childTnLst>
        </p:cTn>
      </p:par>
    </p:tnLst>
    <p:bldLst>
      <p:bldP spid="16" grpId="0"/>
      <p:bldP spid="18" grpId="0"/>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11"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4" name="TextBox 13"/>
          <p:cNvSpPr txBox="1">
            <a:spLocks noChangeArrowheads="1"/>
          </p:cNvSpPr>
          <p:nvPr/>
        </p:nvSpPr>
        <p:spPr bwMode="auto">
          <a:xfrm>
            <a:off x="8024814" y="3000376"/>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16" name="TextBox 11"/>
          <p:cNvSpPr txBox="1">
            <a:spLocks noChangeArrowheads="1"/>
          </p:cNvSpPr>
          <p:nvPr/>
        </p:nvSpPr>
        <p:spPr bwMode="auto">
          <a:xfrm>
            <a:off x="7953376" y="1285876"/>
            <a:ext cx="271462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Mai</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7239000" y="5357814"/>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September</a:t>
            </a:r>
            <a:endParaRPr lang="de-DE" sz="5400" b="1" i="1">
              <a:solidFill>
                <a:srgbClr val="0000CC"/>
              </a:solidFill>
              <a:latin typeface="Calibri" pitchFamily="34" charset="0"/>
            </a:endParaRPr>
          </a:p>
        </p:txBody>
      </p:sp>
      <p:sp>
        <p:nvSpPr>
          <p:cNvPr id="20" name="TextBox 19"/>
          <p:cNvSpPr txBox="1">
            <a:spLocks noChangeArrowheads="1"/>
          </p:cNvSpPr>
          <p:nvPr/>
        </p:nvSpPr>
        <p:spPr bwMode="auto">
          <a:xfrm>
            <a:off x="1738313" y="5286376"/>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Dezember</a:t>
            </a:r>
            <a:endParaRPr lang="de-DE" sz="5400" b="1" i="1">
              <a:solidFill>
                <a:srgbClr val="0000CC"/>
              </a:solidFill>
              <a:latin typeface="Calibri" pitchFamily="34" charset="0"/>
            </a:endParaRPr>
          </a:p>
        </p:txBody>
      </p:sp>
      <p:sp>
        <p:nvSpPr>
          <p:cNvPr id="22" name="Штриховая стрелка вправо 21">
            <a:hlinkClick r:id="" action="ppaction://hlinkshowjump?jump=nextslide"/>
          </p:cNvPr>
          <p:cNvSpPr/>
          <p:nvPr/>
        </p:nvSpPr>
        <p:spPr>
          <a:xfrm>
            <a:off x="10962208"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4281"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4283" name="TextBox 14"/>
          <p:cNvSpPr txBox="1">
            <a:spLocks noChangeArrowheads="1"/>
          </p:cNvSpPr>
          <p:nvPr/>
        </p:nvSpPr>
        <p:spPr bwMode="auto">
          <a:xfrm>
            <a:off x="2667001" y="1"/>
            <a:ext cx="7429527"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fünfte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0"/>
                  </p:tgtEl>
                </p:cond>
              </p:nextCondLst>
            </p:seq>
          </p:childTnLst>
        </p:cTn>
      </p:par>
    </p:tnLst>
    <p:bldLst>
      <p:bldP spid="14" grpId="0"/>
      <p:bldP spid="16" grpId="0"/>
      <p:bldP spid="17"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11"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3" name="TextBox 12"/>
          <p:cNvSpPr txBox="1">
            <a:spLocks noChangeArrowheads="1"/>
          </p:cNvSpPr>
          <p:nvPr/>
        </p:nvSpPr>
        <p:spPr bwMode="auto">
          <a:xfrm>
            <a:off x="1524001" y="2357439"/>
            <a:ext cx="242887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14" name="TextBox 11"/>
          <p:cNvSpPr txBox="1">
            <a:spLocks noChangeArrowheads="1"/>
          </p:cNvSpPr>
          <p:nvPr/>
        </p:nvSpPr>
        <p:spPr bwMode="auto">
          <a:xfrm>
            <a:off x="1524000" y="5286376"/>
            <a:ext cx="314325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Februar</a:t>
            </a:r>
            <a:endParaRPr lang="de-DE" sz="5400" b="1" i="1">
              <a:solidFill>
                <a:srgbClr val="0000CC"/>
              </a:solidFill>
              <a:latin typeface="Calibri" pitchFamily="34" charset="0"/>
            </a:endParaRPr>
          </a:p>
        </p:txBody>
      </p:sp>
      <p:sp>
        <p:nvSpPr>
          <p:cNvPr id="16" name="TextBox 15"/>
          <p:cNvSpPr txBox="1">
            <a:spLocks noChangeArrowheads="1"/>
          </p:cNvSpPr>
          <p:nvPr/>
        </p:nvSpPr>
        <p:spPr bwMode="auto">
          <a:xfrm>
            <a:off x="7096126" y="5357814"/>
            <a:ext cx="357187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November</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8024814" y="3071814"/>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Mai</a:t>
            </a:r>
            <a:endParaRPr lang="de-DE" sz="5400" b="1" i="1">
              <a:solidFill>
                <a:srgbClr val="0000CC"/>
              </a:solidFill>
              <a:latin typeface="Calibri" pitchFamily="34" charset="0"/>
            </a:endParaRPr>
          </a:p>
        </p:txBody>
      </p:sp>
      <p:sp>
        <p:nvSpPr>
          <p:cNvPr id="19" name="Штриховая стрелка вправо 18">
            <a:hlinkClick r:id="" action="ppaction://hlinkshowjump?jump=nextslide"/>
          </p:cNvPr>
          <p:cNvSpPr/>
          <p:nvPr/>
        </p:nvSpPr>
        <p:spPr>
          <a:xfrm>
            <a:off x="10972800" y="357187"/>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5304"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4" name="Рисунок 23"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5306" name="TextBox 10"/>
          <p:cNvSpPr txBox="1">
            <a:spLocks noChangeArrowheads="1"/>
          </p:cNvSpPr>
          <p:nvPr/>
        </p:nvSpPr>
        <p:spPr bwMode="auto">
          <a:xfrm>
            <a:off x="2560762" y="14289"/>
            <a:ext cx="6678510"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zweite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childTnLst>
        </p:cTn>
      </p:par>
    </p:tnLst>
    <p:bldLst>
      <p:bldP spid="13" grpId="0"/>
      <p:bldP spid="14"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0"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3" name="TextBox 12"/>
          <p:cNvSpPr txBox="1">
            <a:spLocks noChangeArrowheads="1"/>
          </p:cNvSpPr>
          <p:nvPr/>
        </p:nvSpPr>
        <p:spPr bwMode="auto">
          <a:xfrm>
            <a:off x="8024814" y="1285876"/>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August</a:t>
            </a:r>
            <a:endParaRPr lang="de-DE" sz="5400" b="1" i="1">
              <a:solidFill>
                <a:srgbClr val="0000CC"/>
              </a:solidFill>
              <a:latin typeface="Calibri" pitchFamily="34" charset="0"/>
            </a:endParaRPr>
          </a:p>
        </p:txBody>
      </p:sp>
      <p:sp>
        <p:nvSpPr>
          <p:cNvPr id="14" name="TextBox 13"/>
          <p:cNvSpPr txBox="1">
            <a:spLocks noChangeArrowheads="1"/>
          </p:cNvSpPr>
          <p:nvPr/>
        </p:nvSpPr>
        <p:spPr bwMode="auto">
          <a:xfrm>
            <a:off x="8024814" y="3000376"/>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16" name="TextBox 15"/>
          <p:cNvSpPr txBox="1">
            <a:spLocks noChangeArrowheads="1"/>
          </p:cNvSpPr>
          <p:nvPr/>
        </p:nvSpPr>
        <p:spPr bwMode="auto">
          <a:xfrm>
            <a:off x="7239000" y="5357814"/>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Oktober</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1524000" y="5214939"/>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18" name="Штриховая стрелка вправо 17">
            <a:hlinkClick r:id="" action="ppaction://hlinkshowjump?jump=nextslide"/>
          </p:cNvPr>
          <p:cNvSpPr/>
          <p:nvPr/>
        </p:nvSpPr>
        <p:spPr>
          <a:xfrm>
            <a:off x="1097280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6329"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0" name="Рисунок 19"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6331" name="TextBox 10"/>
          <p:cNvSpPr txBox="1">
            <a:spLocks noChangeArrowheads="1"/>
          </p:cNvSpPr>
          <p:nvPr/>
        </p:nvSpPr>
        <p:spPr bwMode="auto">
          <a:xfrm>
            <a:off x="2595562" y="1"/>
            <a:ext cx="7358089"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vierte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childTnLst>
        </p:cTn>
      </p:par>
    </p:tnLst>
    <p:bldLst>
      <p:bldP spid="13" grpId="0"/>
      <p:bldP spid="14"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15"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9" name="TextBox 18"/>
          <p:cNvSpPr txBox="1">
            <a:spLocks noChangeArrowheads="1"/>
          </p:cNvSpPr>
          <p:nvPr/>
        </p:nvSpPr>
        <p:spPr bwMode="auto">
          <a:xfrm>
            <a:off x="2095500" y="5143501"/>
            <a:ext cx="371475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September</a:t>
            </a:r>
            <a:endParaRPr lang="de-DE" sz="5400" b="1" i="1">
              <a:solidFill>
                <a:srgbClr val="0000CC"/>
              </a:solidFill>
              <a:latin typeface="Calibri" pitchFamily="34" charset="0"/>
            </a:endParaRPr>
          </a:p>
        </p:txBody>
      </p:sp>
      <p:sp>
        <p:nvSpPr>
          <p:cNvPr id="20" name="TextBox 19"/>
          <p:cNvSpPr txBox="1">
            <a:spLocks noChangeArrowheads="1"/>
          </p:cNvSpPr>
          <p:nvPr/>
        </p:nvSpPr>
        <p:spPr bwMode="auto">
          <a:xfrm>
            <a:off x="7310438" y="5429251"/>
            <a:ext cx="2500312"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August</a:t>
            </a:r>
            <a:endParaRPr lang="de-DE" sz="5400" b="1" i="1">
              <a:solidFill>
                <a:srgbClr val="0000CC"/>
              </a:solidFill>
              <a:latin typeface="Calibri" pitchFamily="34" charset="0"/>
            </a:endParaRPr>
          </a:p>
        </p:txBody>
      </p:sp>
      <p:sp>
        <p:nvSpPr>
          <p:cNvPr id="21" name="TextBox 20"/>
          <p:cNvSpPr txBox="1">
            <a:spLocks noChangeArrowheads="1"/>
          </p:cNvSpPr>
          <p:nvPr/>
        </p:nvSpPr>
        <p:spPr bwMode="auto">
          <a:xfrm>
            <a:off x="1524001" y="2428876"/>
            <a:ext cx="2500313"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22" name="TextBox 21"/>
          <p:cNvSpPr txBox="1">
            <a:spLocks noChangeArrowheads="1"/>
          </p:cNvSpPr>
          <p:nvPr/>
        </p:nvSpPr>
        <p:spPr bwMode="auto">
          <a:xfrm>
            <a:off x="8024814" y="2786064"/>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Juli</a:t>
            </a:r>
            <a:endParaRPr lang="de-DE" sz="5400" b="1" i="1">
              <a:solidFill>
                <a:srgbClr val="0000CC"/>
              </a:solidFill>
              <a:latin typeface="Calibri" pitchFamily="34" charset="0"/>
            </a:endParaRPr>
          </a:p>
        </p:txBody>
      </p:sp>
      <p:sp>
        <p:nvSpPr>
          <p:cNvPr id="23" name="Штриховая стрелка вправо 22">
            <a:hlinkClick r:id="" action="ppaction://hlinkshowjump?jump=nextslide"/>
          </p:cNvPr>
          <p:cNvSpPr/>
          <p:nvPr/>
        </p:nvSpPr>
        <p:spPr>
          <a:xfrm>
            <a:off x="1097280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7353"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7355" name="TextBox 10"/>
          <p:cNvSpPr txBox="1">
            <a:spLocks noChangeArrowheads="1"/>
          </p:cNvSpPr>
          <p:nvPr/>
        </p:nvSpPr>
        <p:spPr bwMode="auto">
          <a:xfrm>
            <a:off x="2595564" y="1"/>
            <a:ext cx="7715278" cy="1107996"/>
          </a:xfrm>
          <a:prstGeom prst="rect">
            <a:avLst/>
          </a:prstGeom>
          <a:noFill/>
          <a:ln w="9525">
            <a:noFill/>
            <a:miter lim="800000"/>
            <a:headEnd/>
            <a:tailEnd/>
          </a:ln>
        </p:spPr>
        <p:txBody>
          <a:bodyPr wrap="square">
            <a:spAutoFit/>
          </a:bodyPr>
          <a:lstStyle/>
          <a:p>
            <a:pPr algn="ctr"/>
            <a:r>
              <a:rPr lang="de-DE" sz="6600" b="1" i="1" dirty="0" smtClean="0">
                <a:solidFill>
                  <a:srgbClr val="FF0000"/>
                </a:solidFill>
                <a:effectLst>
                  <a:outerShdw blurRad="38100" dist="38100" dir="2700000" algn="tl">
                    <a:srgbClr val="000000">
                      <a:alpha val="43137"/>
                    </a:srgbClr>
                  </a:outerShdw>
                </a:effectLst>
                <a:latin typeface="Calibri" pitchFamily="34" charset="0"/>
              </a:rPr>
              <a:t>Der achte Monat</a:t>
            </a:r>
            <a:endParaRPr lang="de-DE" sz="6600" b="1" i="1" dirty="0">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2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2"/>
                  </p:tgtEl>
                </p:cond>
              </p:nextCondLst>
            </p:seq>
          </p:childTnLst>
        </p:cTn>
      </p:par>
    </p:tnLst>
    <p:bldLst>
      <p:bldP spid="19"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Рисунок 15"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9" name="TextBox 18"/>
          <p:cNvSpPr txBox="1">
            <a:spLocks noChangeArrowheads="1"/>
          </p:cNvSpPr>
          <p:nvPr/>
        </p:nvSpPr>
        <p:spPr bwMode="auto">
          <a:xfrm>
            <a:off x="7524750" y="5357814"/>
            <a:ext cx="2643188"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März</a:t>
            </a:r>
            <a:endParaRPr lang="de-DE" sz="5400" b="1" i="1">
              <a:solidFill>
                <a:srgbClr val="0000CC"/>
              </a:solidFill>
              <a:latin typeface="Calibri" pitchFamily="34" charset="0"/>
            </a:endParaRPr>
          </a:p>
        </p:txBody>
      </p:sp>
      <p:sp>
        <p:nvSpPr>
          <p:cNvPr id="20" name="TextBox 19"/>
          <p:cNvSpPr txBox="1">
            <a:spLocks noChangeArrowheads="1"/>
          </p:cNvSpPr>
          <p:nvPr/>
        </p:nvSpPr>
        <p:spPr bwMode="auto">
          <a:xfrm>
            <a:off x="7810500" y="3071814"/>
            <a:ext cx="28575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Juli</a:t>
            </a:r>
            <a:endParaRPr lang="de-DE" sz="5400" b="1" i="1">
              <a:solidFill>
                <a:srgbClr val="0000CC"/>
              </a:solidFill>
              <a:latin typeface="Calibri" pitchFamily="34" charset="0"/>
            </a:endParaRPr>
          </a:p>
        </p:txBody>
      </p:sp>
      <p:sp>
        <p:nvSpPr>
          <p:cNvPr id="21" name="TextBox 20"/>
          <p:cNvSpPr txBox="1">
            <a:spLocks noChangeArrowheads="1"/>
          </p:cNvSpPr>
          <p:nvPr/>
        </p:nvSpPr>
        <p:spPr bwMode="auto">
          <a:xfrm>
            <a:off x="8167688" y="1285876"/>
            <a:ext cx="2500312"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22" name="TextBox 21"/>
          <p:cNvSpPr txBox="1">
            <a:spLocks noChangeArrowheads="1"/>
          </p:cNvSpPr>
          <p:nvPr/>
        </p:nvSpPr>
        <p:spPr bwMode="auto">
          <a:xfrm>
            <a:off x="2166939" y="5143501"/>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23" name="Штриховая стрелка вправо 22">
            <a:hlinkClick r:id="" action="ppaction://hlinkshowjump?jump=nextslide"/>
          </p:cNvPr>
          <p:cNvSpPr/>
          <p:nvPr/>
        </p:nvSpPr>
        <p:spPr>
          <a:xfrm>
            <a:off x="1097280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8377"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8379" name="TextBox 10"/>
          <p:cNvSpPr txBox="1">
            <a:spLocks noChangeArrowheads="1"/>
          </p:cNvSpPr>
          <p:nvPr/>
        </p:nvSpPr>
        <p:spPr bwMode="auto">
          <a:xfrm>
            <a:off x="2309814" y="1"/>
            <a:ext cx="8001028"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siebente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2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2"/>
                  </p:tgtEl>
                </p:cond>
              </p:nextCondLst>
            </p:seq>
          </p:childTnLst>
        </p:cTn>
      </p:par>
    </p:tnLst>
    <p:bldLst>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Рисунок 15"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9" name="TextBox 18"/>
          <p:cNvSpPr txBox="1">
            <a:spLocks noChangeArrowheads="1"/>
          </p:cNvSpPr>
          <p:nvPr/>
        </p:nvSpPr>
        <p:spPr bwMode="auto">
          <a:xfrm>
            <a:off x="7953376" y="1143001"/>
            <a:ext cx="271462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August</a:t>
            </a:r>
            <a:endParaRPr lang="de-DE" sz="5400" b="1" i="1">
              <a:solidFill>
                <a:srgbClr val="0000CC"/>
              </a:solidFill>
              <a:latin typeface="Calibri" pitchFamily="34" charset="0"/>
            </a:endParaRPr>
          </a:p>
        </p:txBody>
      </p:sp>
      <p:sp>
        <p:nvSpPr>
          <p:cNvPr id="20" name="TextBox 11"/>
          <p:cNvSpPr txBox="1">
            <a:spLocks noChangeArrowheads="1"/>
          </p:cNvSpPr>
          <p:nvPr/>
        </p:nvSpPr>
        <p:spPr bwMode="auto">
          <a:xfrm>
            <a:off x="7167564" y="5357814"/>
            <a:ext cx="350043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September</a:t>
            </a:r>
            <a:endParaRPr lang="de-DE" sz="5400" b="1" i="1">
              <a:solidFill>
                <a:srgbClr val="0000CC"/>
              </a:solidFill>
              <a:latin typeface="Calibri" pitchFamily="34" charset="0"/>
            </a:endParaRPr>
          </a:p>
        </p:txBody>
      </p:sp>
      <p:sp>
        <p:nvSpPr>
          <p:cNvPr id="21" name="TextBox 20"/>
          <p:cNvSpPr txBox="1">
            <a:spLocks noChangeArrowheads="1"/>
          </p:cNvSpPr>
          <p:nvPr/>
        </p:nvSpPr>
        <p:spPr bwMode="auto">
          <a:xfrm>
            <a:off x="1524000" y="2357439"/>
            <a:ext cx="28575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22" name="TextBox 21"/>
          <p:cNvSpPr txBox="1">
            <a:spLocks noChangeArrowheads="1"/>
          </p:cNvSpPr>
          <p:nvPr/>
        </p:nvSpPr>
        <p:spPr bwMode="auto">
          <a:xfrm>
            <a:off x="1524001" y="5429251"/>
            <a:ext cx="3643313"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November</a:t>
            </a:r>
            <a:endParaRPr lang="de-DE" sz="5400" b="1" i="1">
              <a:solidFill>
                <a:srgbClr val="0000CC"/>
              </a:solidFill>
              <a:latin typeface="Calibri" pitchFamily="34" charset="0"/>
            </a:endParaRPr>
          </a:p>
        </p:txBody>
      </p:sp>
      <p:sp>
        <p:nvSpPr>
          <p:cNvPr id="23" name="Штриховая стрелка вправо 22">
            <a:hlinkClick r:id="" action="ppaction://hlinkshowjump?jump=nextslide"/>
          </p:cNvPr>
          <p:cNvSpPr/>
          <p:nvPr/>
        </p:nvSpPr>
        <p:spPr>
          <a:xfrm>
            <a:off x="10972800" y="321468"/>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59401"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5" name="Рисунок 24"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59403" name="TextBox 11"/>
          <p:cNvSpPr txBox="1">
            <a:spLocks noChangeArrowheads="1"/>
          </p:cNvSpPr>
          <p:nvPr/>
        </p:nvSpPr>
        <p:spPr bwMode="auto">
          <a:xfrm>
            <a:off x="2738439" y="1"/>
            <a:ext cx="7715279"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neunte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2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2"/>
                  </p:tgtEl>
                </p:cond>
              </p:nextCondLst>
            </p:seq>
          </p:childTnLst>
        </p:cTn>
      </p:par>
    </p:tnLst>
    <p:bldLst>
      <p:bldP spid="19"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10"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4" name="TextBox 13"/>
          <p:cNvSpPr txBox="1">
            <a:spLocks noChangeArrowheads="1"/>
          </p:cNvSpPr>
          <p:nvPr/>
        </p:nvSpPr>
        <p:spPr bwMode="auto">
          <a:xfrm>
            <a:off x="7524750" y="5357814"/>
            <a:ext cx="257175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Mai</a:t>
            </a:r>
            <a:endParaRPr lang="de-DE" sz="5400" b="1" i="1">
              <a:solidFill>
                <a:srgbClr val="0000CC"/>
              </a:solidFill>
              <a:latin typeface="Calibri" pitchFamily="34" charset="0"/>
            </a:endParaRPr>
          </a:p>
        </p:txBody>
      </p:sp>
      <p:sp>
        <p:nvSpPr>
          <p:cNvPr id="16" name="TextBox 11"/>
          <p:cNvSpPr txBox="1">
            <a:spLocks noChangeArrowheads="1"/>
          </p:cNvSpPr>
          <p:nvPr/>
        </p:nvSpPr>
        <p:spPr bwMode="auto">
          <a:xfrm>
            <a:off x="7310438" y="1000126"/>
            <a:ext cx="3357562"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November</a:t>
            </a:r>
            <a:endParaRPr lang="de-DE" sz="5400" b="1" i="1">
              <a:solidFill>
                <a:srgbClr val="0000CC"/>
              </a:solidFill>
              <a:latin typeface="Calibri" pitchFamily="34" charset="0"/>
            </a:endParaRPr>
          </a:p>
        </p:txBody>
      </p:sp>
      <p:sp>
        <p:nvSpPr>
          <p:cNvPr id="18" name="TextBox 17"/>
          <p:cNvSpPr txBox="1">
            <a:spLocks noChangeArrowheads="1"/>
          </p:cNvSpPr>
          <p:nvPr/>
        </p:nvSpPr>
        <p:spPr bwMode="auto">
          <a:xfrm>
            <a:off x="1524001" y="2428876"/>
            <a:ext cx="2500313"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April</a:t>
            </a:r>
            <a:endParaRPr lang="de-DE" sz="5400" b="1" i="1">
              <a:solidFill>
                <a:srgbClr val="0000CC"/>
              </a:solidFill>
              <a:latin typeface="Calibri" pitchFamily="34" charset="0"/>
            </a:endParaRPr>
          </a:p>
        </p:txBody>
      </p:sp>
      <p:sp>
        <p:nvSpPr>
          <p:cNvPr id="19" name="TextBox 18"/>
          <p:cNvSpPr txBox="1">
            <a:spLocks noChangeArrowheads="1"/>
          </p:cNvSpPr>
          <p:nvPr/>
        </p:nvSpPr>
        <p:spPr bwMode="auto">
          <a:xfrm>
            <a:off x="1881188" y="5214939"/>
            <a:ext cx="3071812"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Januar</a:t>
            </a:r>
            <a:endParaRPr lang="de-DE" sz="5400" b="1" i="1">
              <a:solidFill>
                <a:srgbClr val="0000CC"/>
              </a:solidFill>
              <a:latin typeface="Calibri" pitchFamily="34" charset="0"/>
            </a:endParaRPr>
          </a:p>
        </p:txBody>
      </p:sp>
      <p:sp>
        <p:nvSpPr>
          <p:cNvPr id="21" name="Штриховая стрелка вправо 20">
            <a:hlinkClick r:id="" action="ppaction://hlinkshowjump?jump=nextslide"/>
          </p:cNvPr>
          <p:cNvSpPr/>
          <p:nvPr/>
        </p:nvSpPr>
        <p:spPr>
          <a:xfrm>
            <a:off x="1113656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60424"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4" name="Рисунок 23"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60426" name="TextBox 12"/>
          <p:cNvSpPr txBox="1">
            <a:spLocks noChangeArrowheads="1"/>
          </p:cNvSpPr>
          <p:nvPr/>
        </p:nvSpPr>
        <p:spPr bwMode="auto">
          <a:xfrm>
            <a:off x="1809751" y="1"/>
            <a:ext cx="7643813" cy="1107996"/>
          </a:xfrm>
          <a:prstGeom prst="rect">
            <a:avLst/>
          </a:prstGeom>
          <a:noFill/>
          <a:ln w="9525">
            <a:noFill/>
            <a:miter lim="800000"/>
            <a:headEnd/>
            <a:tailEnd/>
          </a:ln>
        </p:spPr>
        <p:txBody>
          <a:bodyPr>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elfte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childTnLst>
        </p:cTn>
      </p:par>
    </p:tnLst>
    <p:bldLst>
      <p:bldP spid="14" grpId="0"/>
      <p:bldP spid="16"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9"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3" name="TextBox 12"/>
          <p:cNvSpPr txBox="1">
            <a:spLocks noChangeArrowheads="1"/>
          </p:cNvSpPr>
          <p:nvPr/>
        </p:nvSpPr>
        <p:spPr bwMode="auto">
          <a:xfrm>
            <a:off x="7239000" y="5286376"/>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November</a:t>
            </a:r>
            <a:endParaRPr lang="de-DE" sz="5400" b="1" i="1">
              <a:solidFill>
                <a:srgbClr val="0000CC"/>
              </a:solidFill>
              <a:latin typeface="Calibri" pitchFamily="34" charset="0"/>
            </a:endParaRPr>
          </a:p>
        </p:txBody>
      </p:sp>
      <p:sp>
        <p:nvSpPr>
          <p:cNvPr id="18" name="TextBox 11"/>
          <p:cNvSpPr txBox="1">
            <a:spLocks noChangeArrowheads="1"/>
          </p:cNvSpPr>
          <p:nvPr/>
        </p:nvSpPr>
        <p:spPr bwMode="auto">
          <a:xfrm>
            <a:off x="2524125" y="5143501"/>
            <a:ext cx="2928938"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Oktober</a:t>
            </a:r>
            <a:endParaRPr lang="de-DE" sz="5400" b="1" i="1">
              <a:solidFill>
                <a:srgbClr val="0000CC"/>
              </a:solidFill>
              <a:latin typeface="Calibri" pitchFamily="34" charset="0"/>
            </a:endParaRPr>
          </a:p>
        </p:txBody>
      </p:sp>
      <p:sp>
        <p:nvSpPr>
          <p:cNvPr id="19" name="TextBox 18"/>
          <p:cNvSpPr txBox="1">
            <a:spLocks noChangeArrowheads="1"/>
          </p:cNvSpPr>
          <p:nvPr/>
        </p:nvSpPr>
        <p:spPr bwMode="auto">
          <a:xfrm>
            <a:off x="7453314" y="1214439"/>
            <a:ext cx="32146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February</a:t>
            </a:r>
            <a:endParaRPr lang="de-DE" sz="5400" b="1" i="1">
              <a:solidFill>
                <a:srgbClr val="0000CC"/>
              </a:solidFill>
              <a:latin typeface="Calibri" pitchFamily="34" charset="0"/>
            </a:endParaRPr>
          </a:p>
        </p:txBody>
      </p:sp>
      <p:sp>
        <p:nvSpPr>
          <p:cNvPr id="21" name="TextBox 20"/>
          <p:cNvSpPr txBox="1">
            <a:spLocks noChangeArrowheads="1"/>
          </p:cNvSpPr>
          <p:nvPr/>
        </p:nvSpPr>
        <p:spPr bwMode="auto">
          <a:xfrm>
            <a:off x="1524001" y="2428876"/>
            <a:ext cx="2428875"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22" name="Штриховая стрелка вправо 21">
            <a:hlinkClick r:id="" action="ppaction://hlinkshowjump?jump=nextslide"/>
          </p:cNvPr>
          <p:cNvSpPr/>
          <p:nvPr/>
        </p:nvSpPr>
        <p:spPr>
          <a:xfrm>
            <a:off x="11136560"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61449"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4" name="Рисунок 23"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61451" name="TextBox 14"/>
          <p:cNvSpPr txBox="1">
            <a:spLocks noChangeArrowheads="1"/>
          </p:cNvSpPr>
          <p:nvPr/>
        </p:nvSpPr>
        <p:spPr bwMode="auto">
          <a:xfrm>
            <a:off x="2595564" y="1"/>
            <a:ext cx="7858154"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zehnte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8"/>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21"/>
                  </p:tgtEl>
                </p:cond>
              </p:nextCondLst>
            </p:seq>
          </p:childTnLst>
        </p:cTn>
      </p:par>
    </p:tnLst>
    <p:bldLst>
      <p:bldP spid="13" grpId="0"/>
      <p:bldP spid="18"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hlinkClick r:id="" action="ppaction://noaction">
              <a:snd r:embed="rId3" name="der_Winter.wav"/>
            </a:hlinkClick>
          </p:cNvPr>
          <p:cNvSpPr/>
          <p:nvPr/>
        </p:nvSpPr>
        <p:spPr>
          <a:xfrm>
            <a:off x="2738414" y="428604"/>
            <a:ext cx="9453586" cy="1323439"/>
          </a:xfrm>
          <a:prstGeom prst="rect">
            <a:avLst/>
          </a:prstGeom>
        </p:spPr>
        <p:txBody>
          <a:bodyPr wrap="square" numCol="1">
            <a:spAutoFit/>
          </a:bodyPr>
          <a:lstStyle/>
          <a:p>
            <a:pPr>
              <a:buFont typeface="Arial" pitchFamily="34" charset="0"/>
              <a:buChar char="•"/>
            </a:pPr>
            <a:r>
              <a:rPr lang="ru-RU" sz="8000" b="1" i="1" dirty="0" smtClean="0">
                <a:solidFill>
                  <a:srgbClr val="0000CC"/>
                </a:solidFill>
                <a:effectLst>
                  <a:outerShdw blurRad="38100" dist="38100" dir="2700000" algn="tl">
                    <a:srgbClr val="000000">
                      <a:alpha val="43137"/>
                    </a:srgbClr>
                  </a:outerShdw>
                </a:effectLst>
              </a:rPr>
              <a:t>зима</a:t>
            </a:r>
            <a:endParaRPr lang="de-DE" sz="8000" b="1" i="1" dirty="0" smtClean="0">
              <a:solidFill>
                <a:srgbClr val="0000CC"/>
              </a:solidFill>
              <a:effectLst>
                <a:outerShdw blurRad="38100" dist="38100" dir="2700000" algn="tl">
                  <a:srgbClr val="000000">
                    <a:alpha val="43137"/>
                  </a:srgbClr>
                </a:outerShdw>
              </a:effectLst>
            </a:endParaRPr>
          </a:p>
        </p:txBody>
      </p:sp>
      <p:sp>
        <p:nvSpPr>
          <p:cNvPr id="5" name="Прямоугольник 4">
            <a:hlinkClick r:id="" action="ppaction://noaction">
              <a:snd r:embed="rId4" name="der_Fruhling.wav"/>
            </a:hlinkClick>
          </p:cNvPr>
          <p:cNvSpPr/>
          <p:nvPr/>
        </p:nvSpPr>
        <p:spPr>
          <a:xfrm>
            <a:off x="2738414" y="1785926"/>
            <a:ext cx="9453586" cy="1323439"/>
          </a:xfrm>
          <a:prstGeom prst="rect">
            <a:avLst/>
          </a:prstGeom>
        </p:spPr>
        <p:txBody>
          <a:bodyPr wrap="square" numCol="1">
            <a:spAutoFit/>
          </a:bodyPr>
          <a:lstStyle/>
          <a:p>
            <a:pPr>
              <a:buFont typeface="Arial" pitchFamily="34" charset="0"/>
              <a:buChar char="•"/>
            </a:pPr>
            <a:r>
              <a:rPr lang="ru-RU" sz="8000" b="1" i="1" dirty="0" smtClean="0">
                <a:solidFill>
                  <a:srgbClr val="008000"/>
                </a:solidFill>
                <a:effectLst>
                  <a:outerShdw blurRad="38100" dist="38100" dir="2700000" algn="tl">
                    <a:srgbClr val="000000">
                      <a:alpha val="43137"/>
                    </a:srgbClr>
                  </a:outerShdw>
                </a:effectLst>
              </a:rPr>
              <a:t>весна</a:t>
            </a:r>
            <a:endParaRPr lang="de-DE" sz="8000" b="1" i="1" dirty="0" smtClean="0">
              <a:solidFill>
                <a:srgbClr val="008000"/>
              </a:solidFill>
              <a:effectLst>
                <a:outerShdw blurRad="38100" dist="38100" dir="2700000" algn="tl">
                  <a:srgbClr val="000000">
                    <a:alpha val="43137"/>
                  </a:srgbClr>
                </a:outerShdw>
              </a:effectLst>
            </a:endParaRPr>
          </a:p>
        </p:txBody>
      </p:sp>
      <p:sp>
        <p:nvSpPr>
          <p:cNvPr id="8" name="Прямоугольник 7">
            <a:hlinkClick r:id="" action="ppaction://noaction">
              <a:snd r:embed="rId5" name="der_Sommer.wav"/>
            </a:hlinkClick>
          </p:cNvPr>
          <p:cNvSpPr/>
          <p:nvPr/>
        </p:nvSpPr>
        <p:spPr>
          <a:xfrm>
            <a:off x="2738414" y="3214686"/>
            <a:ext cx="9453586" cy="1323439"/>
          </a:xfrm>
          <a:prstGeom prst="rect">
            <a:avLst/>
          </a:prstGeom>
        </p:spPr>
        <p:txBody>
          <a:bodyPr wrap="square" numCol="1">
            <a:spAutoFit/>
          </a:bodyPr>
          <a:lstStyle/>
          <a:p>
            <a:pPr>
              <a:buFont typeface="Arial" pitchFamily="34" charset="0"/>
              <a:buChar char="•"/>
            </a:pPr>
            <a:r>
              <a:rPr lang="ru-RU" sz="8000" b="1" i="1" dirty="0" smtClean="0">
                <a:solidFill>
                  <a:srgbClr val="FF3300"/>
                </a:solidFill>
                <a:effectLst>
                  <a:outerShdw blurRad="38100" dist="38100" dir="2700000" algn="tl">
                    <a:srgbClr val="000000">
                      <a:alpha val="43137"/>
                    </a:srgbClr>
                  </a:outerShdw>
                </a:effectLst>
              </a:rPr>
              <a:t>лето</a:t>
            </a:r>
            <a:endParaRPr lang="de-DE" sz="8000" b="1" i="1" dirty="0" smtClean="0">
              <a:solidFill>
                <a:srgbClr val="FF3300"/>
              </a:solidFill>
              <a:effectLst>
                <a:outerShdw blurRad="38100" dist="38100" dir="2700000" algn="tl">
                  <a:srgbClr val="000000">
                    <a:alpha val="43137"/>
                  </a:srgbClr>
                </a:outerShdw>
              </a:effectLst>
            </a:endParaRPr>
          </a:p>
        </p:txBody>
      </p:sp>
      <p:sp>
        <p:nvSpPr>
          <p:cNvPr id="11" name="Прямоугольник 10">
            <a:hlinkClick r:id="" action="ppaction://noaction">
              <a:snd r:embed="rId6" name="der_Herbst.wav"/>
            </a:hlinkClick>
          </p:cNvPr>
          <p:cNvSpPr/>
          <p:nvPr/>
        </p:nvSpPr>
        <p:spPr>
          <a:xfrm>
            <a:off x="2738414" y="4714884"/>
            <a:ext cx="9453586" cy="1323439"/>
          </a:xfrm>
          <a:prstGeom prst="rect">
            <a:avLst/>
          </a:prstGeom>
        </p:spPr>
        <p:txBody>
          <a:bodyPr wrap="square" numCol="1">
            <a:spAutoFit/>
          </a:bodyPr>
          <a:lstStyle/>
          <a:p>
            <a:pPr>
              <a:buFont typeface="Arial" pitchFamily="34" charset="0"/>
              <a:buChar char="•"/>
            </a:pPr>
            <a:r>
              <a:rPr lang="ru-RU" sz="8000" b="1" i="1" dirty="0" smtClean="0">
                <a:solidFill>
                  <a:schemeClr val="accent6">
                    <a:lumMod val="50000"/>
                  </a:schemeClr>
                </a:solidFill>
                <a:effectLst>
                  <a:outerShdw blurRad="38100" dist="38100" dir="2700000" algn="tl">
                    <a:srgbClr val="000000">
                      <a:alpha val="43137"/>
                    </a:srgbClr>
                  </a:outerShdw>
                </a:effectLst>
              </a:rPr>
              <a:t>осень</a:t>
            </a:r>
            <a:endParaRPr lang="de-DE" sz="8000" b="1" i="1" dirty="0" smtClean="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er_Wint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er_Fruhl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So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er_Herb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11" descr="02Months.jpg"/>
          <p:cNvPicPr>
            <a:picLocks noChangeAspect="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13" name="TextBox 12"/>
          <p:cNvSpPr txBox="1">
            <a:spLocks noChangeArrowheads="1"/>
          </p:cNvSpPr>
          <p:nvPr/>
        </p:nvSpPr>
        <p:spPr bwMode="auto">
          <a:xfrm>
            <a:off x="8024814" y="3000376"/>
            <a:ext cx="2643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Juni</a:t>
            </a:r>
            <a:endParaRPr lang="de-DE" sz="5400" b="1" i="1">
              <a:solidFill>
                <a:srgbClr val="0000CC"/>
              </a:solidFill>
              <a:latin typeface="Calibri" pitchFamily="34" charset="0"/>
            </a:endParaRPr>
          </a:p>
        </p:txBody>
      </p:sp>
      <p:sp>
        <p:nvSpPr>
          <p:cNvPr id="14" name="TextBox 11"/>
          <p:cNvSpPr txBox="1">
            <a:spLocks noChangeArrowheads="1"/>
          </p:cNvSpPr>
          <p:nvPr/>
        </p:nvSpPr>
        <p:spPr bwMode="auto">
          <a:xfrm>
            <a:off x="6881814" y="1071564"/>
            <a:ext cx="3786187"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Dezember</a:t>
            </a:r>
            <a:endParaRPr lang="de-DE" sz="5400" b="1" i="1">
              <a:solidFill>
                <a:srgbClr val="0000CC"/>
              </a:solidFill>
              <a:latin typeface="Calibri" pitchFamily="34" charset="0"/>
            </a:endParaRPr>
          </a:p>
        </p:txBody>
      </p:sp>
      <p:sp>
        <p:nvSpPr>
          <p:cNvPr id="16" name="TextBox 15"/>
          <p:cNvSpPr txBox="1">
            <a:spLocks noChangeArrowheads="1"/>
          </p:cNvSpPr>
          <p:nvPr/>
        </p:nvSpPr>
        <p:spPr bwMode="auto">
          <a:xfrm>
            <a:off x="7239000" y="5357814"/>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November</a:t>
            </a:r>
            <a:endParaRPr lang="de-DE" sz="5400" b="1" i="1">
              <a:solidFill>
                <a:srgbClr val="0000CC"/>
              </a:solidFill>
              <a:latin typeface="Calibri" pitchFamily="34" charset="0"/>
            </a:endParaRPr>
          </a:p>
        </p:txBody>
      </p:sp>
      <p:sp>
        <p:nvSpPr>
          <p:cNvPr id="17" name="TextBox 16"/>
          <p:cNvSpPr txBox="1">
            <a:spLocks noChangeArrowheads="1"/>
          </p:cNvSpPr>
          <p:nvPr/>
        </p:nvSpPr>
        <p:spPr bwMode="auto">
          <a:xfrm>
            <a:off x="2238375" y="5143501"/>
            <a:ext cx="3429000" cy="923925"/>
          </a:xfrm>
          <a:prstGeom prst="rect">
            <a:avLst/>
          </a:prstGeom>
          <a:noFill/>
          <a:ln w="9525">
            <a:noFill/>
            <a:miter lim="800000"/>
            <a:headEnd/>
            <a:tailEnd/>
          </a:ln>
        </p:spPr>
        <p:txBody>
          <a:bodyPr>
            <a:spAutoFit/>
          </a:bodyPr>
          <a:lstStyle/>
          <a:p>
            <a:pPr algn="ctr"/>
            <a:r>
              <a:rPr lang="de-DE" sz="5400" b="1" i="1" smtClean="0">
                <a:solidFill>
                  <a:srgbClr val="0000CC"/>
                </a:solidFill>
                <a:latin typeface="Calibri" pitchFamily="34" charset="0"/>
              </a:rPr>
              <a:t>September</a:t>
            </a:r>
            <a:endParaRPr lang="de-DE" sz="5400" b="1" i="1">
              <a:solidFill>
                <a:srgbClr val="0000CC"/>
              </a:solidFill>
              <a:latin typeface="Calibri" pitchFamily="34" charset="0"/>
            </a:endParaRPr>
          </a:p>
        </p:txBody>
      </p:sp>
      <p:sp>
        <p:nvSpPr>
          <p:cNvPr id="20" name="Штриховая стрелка вправо 19">
            <a:hlinkClick r:id="" action="ppaction://hlinkshowjump?jump=nextslide"/>
          </p:cNvPr>
          <p:cNvSpPr/>
          <p:nvPr/>
        </p:nvSpPr>
        <p:spPr>
          <a:xfrm>
            <a:off x="11120438" y="304006"/>
            <a:ext cx="714375" cy="500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latin typeface="Calibri" pitchFamily="34" charset="0"/>
            </a:endParaRPr>
          </a:p>
        </p:txBody>
      </p:sp>
      <p:pic>
        <p:nvPicPr>
          <p:cNvPr id="62472" name="Рисунок 7" descr="da7f107f25cf.png"/>
          <p:cNvPicPr>
            <a:picLocks noChangeAspect="1"/>
          </p:cNvPicPr>
          <p:nvPr/>
        </p:nvPicPr>
        <p:blipFill>
          <a:blip r:embed="rId6" cstate="print"/>
          <a:srcRect/>
          <a:stretch>
            <a:fillRect/>
          </a:stretch>
        </p:blipFill>
        <p:spPr bwMode="auto">
          <a:xfrm>
            <a:off x="4095751" y="1997076"/>
            <a:ext cx="3840163" cy="2932113"/>
          </a:xfrm>
          <a:prstGeom prst="rect">
            <a:avLst/>
          </a:prstGeom>
          <a:noFill/>
          <a:ln w="9525">
            <a:noFill/>
            <a:miter lim="800000"/>
            <a:headEnd/>
            <a:tailEnd/>
          </a:ln>
        </p:spPr>
      </p:pic>
      <p:pic>
        <p:nvPicPr>
          <p:cNvPr id="24" name="Рисунок 23" descr="hmyt.png"/>
          <p:cNvPicPr>
            <a:picLocks noChangeAspect="1"/>
          </p:cNvPicPr>
          <p:nvPr/>
        </p:nvPicPr>
        <p:blipFill>
          <a:blip r:embed="rId7" cstate="print"/>
          <a:srcRect l="5506" t="5495"/>
          <a:stretch>
            <a:fillRect/>
          </a:stretch>
        </p:blipFill>
        <p:spPr>
          <a:xfrm>
            <a:off x="5453064" y="2428876"/>
            <a:ext cx="1368425" cy="2373313"/>
          </a:xfrm>
          <a:prstGeom prst="rect">
            <a:avLst/>
          </a:prstGeom>
          <a:effectLst>
            <a:outerShdw blurRad="63500" sx="102000" sy="102000" algn="ctr" rotWithShape="0">
              <a:prstClr val="black">
                <a:alpha val="40000"/>
              </a:prstClr>
            </a:outerShdw>
          </a:effectLst>
        </p:spPr>
      </p:pic>
      <p:sp>
        <p:nvSpPr>
          <p:cNvPr id="62474" name="TextBox 14"/>
          <p:cNvSpPr txBox="1">
            <a:spLocks noChangeArrowheads="1"/>
          </p:cNvSpPr>
          <p:nvPr/>
        </p:nvSpPr>
        <p:spPr bwMode="auto">
          <a:xfrm>
            <a:off x="2166938" y="1"/>
            <a:ext cx="7858152" cy="1107996"/>
          </a:xfrm>
          <a:prstGeom prst="rect">
            <a:avLst/>
          </a:prstGeom>
          <a:noFill/>
          <a:ln w="9525">
            <a:noFill/>
            <a:miter lim="800000"/>
            <a:headEnd/>
            <a:tailEnd/>
          </a:ln>
        </p:spPr>
        <p:txBody>
          <a:bodyPr wrap="square">
            <a:spAutoFit/>
          </a:bodyPr>
          <a:lstStyle/>
          <a:p>
            <a:pPr algn="ctr"/>
            <a:r>
              <a:rPr lang="de-DE" sz="6600" b="1" i="1" smtClean="0">
                <a:solidFill>
                  <a:srgbClr val="FF0000"/>
                </a:solidFill>
                <a:effectLst>
                  <a:outerShdw blurRad="38100" dist="38100" dir="2700000" algn="tl">
                    <a:srgbClr val="000000">
                      <a:alpha val="43137"/>
                    </a:srgbClr>
                  </a:outerShdw>
                </a:effectLst>
                <a:latin typeface="Calibri" pitchFamily="34" charset="0"/>
              </a:rPr>
              <a:t>Der zwölfte Monat</a:t>
            </a:r>
            <a:endParaRPr lang="de-DE" sz="6600" b="1" i="1">
              <a:solidFill>
                <a:srgbClr val="FF0000"/>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2000" fill="hold"/>
                                        <p:tgtEl>
                                          <p:spTgt spid="1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0"/>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grpId="0" nodeType="with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так-то лучше будет.wav"/>
                                        </p:tgtEl>
                                      </p:cMediaNode>
                                    </p:audio>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так-то лучше будет.wav"/>
                                        </p:tgtEl>
                                      </p:cMediaNode>
                                    </p:audio>
                                  </p:sub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35" presetClass="emph" presetSubtype="0" fill="hold" grpId="0" nodeType="clickEffect">
                                  <p:stCondLst>
                                    <p:cond delay="0"/>
                                  </p:stCondLst>
                                  <p:childTnLst>
                                    <p:anim calcmode="discrete" valueType="str">
                                      <p:cBhvr>
                                        <p:cTn id="23" dur="2000" fill="hold"/>
                                        <p:tgtEl>
                                          <p:spTgt spid="17"/>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2"/>
                                            </p:cond>
                                          </p:stCondLst>
                                          <p:endCondLst>
                                            <p:cond evt="onStopAudio" delay="0">
                                              <p:tgtEl>
                                                <p:sldTgt/>
                                              </p:tgtEl>
                                            </p:cond>
                                          </p:endCondLst>
                                        </p:cTn>
                                        <p:tgtEl>
                                          <p:sndTgt r:embed="rId3" name="тяжёлый случай.wav"/>
                                        </p:tgtEl>
                                      </p:cMediaNode>
                                    </p:audio>
                                  </p:subTnLst>
                                </p:cTn>
                              </p:par>
                            </p:childTnLst>
                          </p:cTn>
                        </p:par>
                      </p:childTnLst>
                    </p:cTn>
                  </p:par>
                </p:childTnLst>
              </p:cTn>
              <p:nextCondLst>
                <p:cond evt="onClick" delay="0">
                  <p:tgtEl>
                    <p:spTgt spid="17"/>
                  </p:tgtEl>
                </p:cond>
              </p:nextCondLst>
            </p:seq>
          </p:childTnLst>
        </p:cTn>
      </p:par>
    </p:tnLst>
    <p:bldLst>
      <p:bldP spid="13" grpId="0"/>
      <p:bldP spid="14"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Рисунок 3" descr="02Months.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Заголовок 1"/>
          <p:cNvSpPr>
            <a:spLocks noGrp="1"/>
          </p:cNvSpPr>
          <p:nvPr>
            <p:ph type="ctrTitle"/>
          </p:nvPr>
        </p:nvSpPr>
        <p:spPr>
          <a:xfrm>
            <a:off x="1524000" y="1500188"/>
            <a:ext cx="9144000" cy="2665412"/>
          </a:xfrm>
        </p:spPr>
        <p:txBody>
          <a:bodyPr/>
          <a:lstStyle/>
          <a:p>
            <a:pPr eaLnBrk="1" hangingPunct="1">
              <a:defRPr/>
            </a:pPr>
            <a:r>
              <a:rPr lang="uk-UA" sz="12000" b="1" i="1" dirty="0" err="1">
                <a:solidFill>
                  <a:srgbClr val="FF0000"/>
                </a:solidFill>
                <a:effectLst>
                  <a:outerShdw blurRad="38100" dist="38100" dir="2700000" algn="tl">
                    <a:srgbClr val="000000">
                      <a:alpha val="43137"/>
                    </a:srgbClr>
                  </a:outerShdw>
                </a:effectLst>
                <a:latin typeface="Arial" charset="0"/>
                <a:cs typeface="Arial" charset="0"/>
              </a:rPr>
              <a:t>М</a:t>
            </a:r>
            <a:r>
              <a:rPr lang="uk-UA" sz="12000" b="1" i="1" dirty="0" err="1">
                <a:solidFill>
                  <a:srgbClr val="FFC000"/>
                </a:solidFill>
                <a:effectLst>
                  <a:outerShdw blurRad="38100" dist="38100" dir="2700000" algn="tl">
                    <a:srgbClr val="000000">
                      <a:alpha val="43137"/>
                    </a:srgbClr>
                  </a:outerShdw>
                </a:effectLst>
                <a:latin typeface="Arial" charset="0"/>
                <a:cs typeface="Arial" charset="0"/>
              </a:rPr>
              <a:t>о</a:t>
            </a:r>
            <a:r>
              <a:rPr lang="uk-UA" sz="12000" b="1" i="1" dirty="0" err="1">
                <a:solidFill>
                  <a:srgbClr val="FFFF00"/>
                </a:solidFill>
                <a:effectLst>
                  <a:outerShdw blurRad="38100" dist="38100" dir="2700000" algn="tl">
                    <a:srgbClr val="000000">
                      <a:alpha val="43137"/>
                    </a:srgbClr>
                  </a:outerShdw>
                </a:effectLst>
                <a:latin typeface="Arial" charset="0"/>
                <a:cs typeface="Arial" charset="0"/>
              </a:rPr>
              <a:t>л</a:t>
            </a:r>
            <a:r>
              <a:rPr lang="uk-UA" sz="12000" b="1" i="1" dirty="0" err="1">
                <a:solidFill>
                  <a:srgbClr val="00B050"/>
                </a:solidFill>
                <a:effectLst>
                  <a:outerShdw blurRad="38100" dist="38100" dir="2700000" algn="tl">
                    <a:srgbClr val="000000">
                      <a:alpha val="43137"/>
                    </a:srgbClr>
                  </a:outerShdw>
                </a:effectLst>
                <a:latin typeface="Arial" charset="0"/>
                <a:cs typeface="Arial" charset="0"/>
              </a:rPr>
              <a:t>о</a:t>
            </a:r>
            <a:r>
              <a:rPr lang="uk-UA" sz="12000" b="1" i="1" dirty="0" err="1">
                <a:solidFill>
                  <a:srgbClr val="00B0F0"/>
                </a:solidFill>
                <a:effectLst>
                  <a:outerShdw blurRad="38100" dist="38100" dir="2700000" algn="tl">
                    <a:srgbClr val="000000">
                      <a:alpha val="43137"/>
                    </a:srgbClr>
                  </a:outerShdw>
                </a:effectLst>
                <a:latin typeface="Arial" charset="0"/>
                <a:cs typeface="Arial" charset="0"/>
              </a:rPr>
              <a:t>д</a:t>
            </a:r>
            <a:r>
              <a:rPr lang="uk-UA" sz="12000" b="1" i="1" dirty="0" err="1">
                <a:solidFill>
                  <a:srgbClr val="FF00FF"/>
                </a:solidFill>
                <a:effectLst>
                  <a:outerShdw blurRad="38100" dist="38100" dir="2700000" algn="tl">
                    <a:srgbClr val="000000">
                      <a:alpha val="43137"/>
                    </a:srgbClr>
                  </a:outerShdw>
                </a:effectLst>
                <a:latin typeface="Arial" charset="0"/>
                <a:cs typeface="Arial" charset="0"/>
              </a:rPr>
              <a:t>е</a:t>
            </a:r>
            <a:r>
              <a:rPr lang="uk-UA" sz="12000" b="1" i="1" dirty="0" err="1">
                <a:solidFill>
                  <a:srgbClr val="0033CC"/>
                </a:solidFill>
                <a:effectLst>
                  <a:outerShdw blurRad="38100" dist="38100" dir="2700000" algn="tl">
                    <a:srgbClr val="000000">
                      <a:alpha val="43137"/>
                    </a:srgbClr>
                  </a:outerShdw>
                </a:effectLst>
                <a:latin typeface="Arial" charset="0"/>
                <a:cs typeface="Arial" charset="0"/>
              </a:rPr>
              <a:t>ц</a:t>
            </a:r>
            <a:r>
              <a:rPr lang="uk-UA" sz="12000" b="1" i="1" dirty="0">
                <a:solidFill>
                  <a:srgbClr val="C00000"/>
                </a:solidFill>
                <a:effectLst>
                  <a:outerShdw blurRad="38100" dist="38100" dir="2700000" algn="tl">
                    <a:srgbClr val="000000">
                      <a:alpha val="43137"/>
                    </a:srgbClr>
                  </a:outerShdw>
                </a:effectLst>
                <a:latin typeface="Arial" charset="0"/>
                <a:cs typeface="Arial" charset="0"/>
              </a:rPr>
              <a:t>!</a:t>
            </a:r>
            <a:endParaRPr lang="ru-RU" sz="12000" b="1" i="1" dirty="0">
              <a:solidFill>
                <a:srgbClr val="C000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Переведи:</a:t>
            </a:r>
            <a:endParaRPr kumimoji="0" lang="ru-RU" sz="3200" b="0" i="0" u="none" strike="noStrike" cap="none" normalizeH="0" baseline="0" dirty="0" smtClean="0">
              <a:ln>
                <a:noFill/>
              </a:ln>
              <a:solidFill>
                <a:srgbClr val="0000CC"/>
              </a:solidFill>
              <a:effectLst/>
              <a:cs typeface="Arial" pitchFamily="34" charset="0"/>
            </a:endParaRPr>
          </a:p>
        </p:txBody>
      </p:sp>
      <p:sp>
        <p:nvSpPr>
          <p:cNvPr id="11266" name="Rectangle 2"/>
          <p:cNvSpPr>
            <a:spLocks noChangeArrowheads="1"/>
          </p:cNvSpPr>
          <p:nvPr/>
        </p:nvSpPr>
        <p:spPr bwMode="auto">
          <a:xfrm>
            <a:off x="0" y="642918"/>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de-DE" sz="4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Das Jahr hat 12 Monate. Jeder Monat hat 4 Wochen. Jede Jahreszeit hat 3 Monate.</a:t>
            </a:r>
            <a:endParaRPr kumimoji="0" lang="ru-RU" sz="4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Wann beginnt der Winter? Der Winter beginnt im Dezember.</a:t>
            </a:r>
            <a:endParaRPr kumimoji="0" lang="ru-RU" sz="4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Die Wintermonate heißen: Dezember, Januar, Februar. Alle Kinder lieben den Winter.</a:t>
            </a:r>
            <a:endParaRPr kumimoji="0" lang="de-DE" sz="48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09588" y="1214422"/>
            <a:ext cx="7286676" cy="5419887"/>
          </a:xfrm>
          <a:prstGeom prst="rect">
            <a:avLst/>
          </a:prstGeom>
          <a:noFill/>
          <a:ln w="9525">
            <a:noFill/>
            <a:miter lim="800000"/>
            <a:headEnd/>
            <a:tailEnd/>
          </a:ln>
          <a:effectLst/>
        </p:spPr>
      </p:pic>
      <p:sp>
        <p:nvSpPr>
          <p:cNvPr id="9217" name="Rectangle 1"/>
          <p:cNvSpPr>
            <a:spLocks noChangeArrowheads="1"/>
          </p:cNvSpPr>
          <p:nvPr/>
        </p:nvSpPr>
        <p:spPr bwMode="auto">
          <a:xfrm>
            <a:off x="0" y="21429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Реши кроссворд.</a:t>
            </a:r>
            <a:endParaRPr kumimoji="0" lang="ru-RU" sz="3200" b="0" i="0" u="none" strike="noStrike" cap="none" normalizeH="0" baseline="0" dirty="0" smtClean="0">
              <a:ln>
                <a:noFill/>
              </a:ln>
              <a:solidFill>
                <a:srgbClr val="0000CC"/>
              </a:solidFill>
              <a:effectLst/>
              <a:cs typeface="Arial" pitchFamily="34" charset="0"/>
            </a:endParaRPr>
          </a:p>
        </p:txBody>
      </p:sp>
      <p:sp>
        <p:nvSpPr>
          <p:cNvPr id="9219" name="Rectangle 3"/>
          <p:cNvSpPr>
            <a:spLocks noChangeArrowheads="1"/>
          </p:cNvSpPr>
          <p:nvPr/>
        </p:nvSpPr>
        <p:spPr bwMode="auto">
          <a:xfrm>
            <a:off x="8453454" y="1428736"/>
            <a:ext cx="35719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ru-RU" sz="5400" b="1" i="1" u="none" strike="noStrike" cap="none" normalizeH="0" baseline="0" smtClean="0">
                <a:ln>
                  <a:noFill/>
                </a:ln>
                <a:solidFill>
                  <a:schemeClr val="tx1"/>
                </a:solidFill>
                <a:effectLst/>
                <a:ea typeface="Times New Roman" pitchFamily="18" charset="0"/>
                <a:cs typeface="Arial" pitchFamily="34" charset="0"/>
              </a:rPr>
              <a:t>1.весна</a:t>
            </a:r>
            <a:endParaRPr kumimoji="0" lang="ru-RU" sz="5400" b="1" i="1" u="none" strike="noStrike" cap="none" normalizeH="0" baseline="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ru-RU" sz="5400" b="1" i="1" u="none" strike="noStrike" cap="none" normalizeH="0" baseline="0" smtClean="0">
                <a:ln>
                  <a:noFill/>
                </a:ln>
                <a:solidFill>
                  <a:schemeClr val="tx1"/>
                </a:solidFill>
                <a:effectLst/>
                <a:ea typeface="Times New Roman" pitchFamily="18" charset="0"/>
                <a:cs typeface="Arial" pitchFamily="34" charset="0"/>
              </a:rPr>
              <a:t>2.ле</a:t>
            </a:r>
            <a:r>
              <a:rPr kumimoji="0" lang="ru-RU" sz="5400" b="1" i="1" u="none" strike="noStrike" cap="none" normalizeH="0" baseline="0" smtClean="0">
                <a:ln>
                  <a:noFill/>
                </a:ln>
                <a:solidFill>
                  <a:schemeClr val="tx1"/>
                </a:solidFill>
                <a:effectLst/>
                <a:ea typeface="Times New Roman" pitchFamily="18" charset="0"/>
                <a:cs typeface="Arial" pitchFamily="34" charset="0"/>
              </a:rPr>
              <a:t>то</a:t>
            </a:r>
            <a:endParaRPr kumimoji="0" lang="ru-RU" sz="5400" b="1" i="1" u="none" strike="noStrike" cap="none" normalizeH="0" baseline="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ru-RU" sz="5400" b="1" i="1" u="none" strike="noStrike" cap="none" normalizeH="0" baseline="0" smtClean="0">
                <a:ln>
                  <a:noFill/>
                </a:ln>
                <a:solidFill>
                  <a:schemeClr val="tx1"/>
                </a:solidFill>
                <a:effectLst/>
                <a:ea typeface="Times New Roman" pitchFamily="18" charset="0"/>
                <a:cs typeface="Arial" pitchFamily="34" charset="0"/>
              </a:rPr>
              <a:t>3.осе</a:t>
            </a:r>
            <a:r>
              <a:rPr kumimoji="0" lang="ru-RU" sz="5400" b="1" i="1" u="none" strike="noStrike" cap="none" normalizeH="0" baseline="0" smtClean="0">
                <a:ln>
                  <a:noFill/>
                </a:ln>
                <a:solidFill>
                  <a:schemeClr val="tx1"/>
                </a:solidFill>
                <a:effectLst/>
                <a:ea typeface="Times New Roman" pitchFamily="18" charset="0"/>
                <a:cs typeface="Arial" pitchFamily="34" charset="0"/>
              </a:rPr>
              <a:t>нь</a:t>
            </a:r>
            <a:endParaRPr kumimoji="0" lang="ru-RU" sz="5400" b="1" i="1" u="none" strike="noStrike" cap="none" normalizeH="0" baseline="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ru-RU" sz="5400" b="1" i="1" u="none" strike="noStrike" cap="none" normalizeH="0" baseline="0" smtClean="0">
                <a:ln>
                  <a:noFill/>
                </a:ln>
                <a:solidFill>
                  <a:schemeClr val="tx1"/>
                </a:solidFill>
                <a:effectLst/>
                <a:ea typeface="Times New Roman" pitchFamily="18" charset="0"/>
                <a:cs typeface="Arial" pitchFamily="34" charset="0"/>
              </a:rPr>
              <a:t>4.зима</a:t>
            </a:r>
            <a:endParaRPr kumimoji="0" lang="ru-RU" sz="5400" b="1" i="1" u="none" strike="noStrike" cap="none" normalizeH="0" baseline="0" smtClean="0">
              <a:ln>
                <a:noFill/>
              </a:ln>
              <a:solidFill>
                <a:schemeClr val="tx1"/>
              </a:solidFill>
              <a:effectLst/>
              <a:cs typeface="Arial" pitchFamily="34" charset="0"/>
            </a:endParaRPr>
          </a:p>
        </p:txBody>
      </p:sp>
      <p:graphicFrame>
        <p:nvGraphicFramePr>
          <p:cNvPr id="5" name="Таблица 4"/>
          <p:cNvGraphicFramePr>
            <a:graphicFrameLocks noGrp="1"/>
          </p:cNvGraphicFramePr>
          <p:nvPr/>
        </p:nvGraphicFramePr>
        <p:xfrm>
          <a:off x="4095736" y="1357298"/>
          <a:ext cx="642942" cy="5143536"/>
        </p:xfrm>
        <a:graphic>
          <a:graphicData uri="http://schemas.openxmlformats.org/drawingml/2006/table">
            <a:tbl>
              <a:tblPr firstRow="1" bandRow="1">
                <a:tableStyleId>{5940675A-B579-460E-94D1-54222C63F5DA}</a:tableStyleId>
              </a:tblPr>
              <a:tblGrid>
                <a:gridCol w="642942"/>
              </a:tblGrid>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F</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R</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Ü</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H</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L</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I</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N</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r h="642942">
                <a:tc>
                  <a:txBody>
                    <a:bodyPr/>
                    <a:lstStyle/>
                    <a:p>
                      <a:pPr algn="ct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G</a:t>
                      </a:r>
                      <a:endParaRPr lang="ru-RU" sz="3600" i="0"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a:txBody>
                  <a:tcPr/>
                </a:tc>
              </a:tr>
            </a:tbl>
          </a:graphicData>
        </a:graphic>
      </p:graphicFrame>
      <p:sp>
        <p:nvSpPr>
          <p:cNvPr id="7" name="TextBox 6"/>
          <p:cNvSpPr txBox="1"/>
          <p:nvPr/>
        </p:nvSpPr>
        <p:spPr>
          <a:xfrm>
            <a:off x="4167174" y="500042"/>
            <a:ext cx="569387" cy="923330"/>
          </a:xfrm>
          <a:prstGeom prst="rect">
            <a:avLst/>
          </a:prstGeom>
          <a:noFill/>
        </p:spPr>
        <p:txBody>
          <a:bodyPr wrap="none" rtlCol="0">
            <a:spAutoFit/>
          </a:bodyPr>
          <a:lstStyle/>
          <a:p>
            <a:r>
              <a:rPr lang="de-DE" sz="5400" b="1" i="1" dirty="0" smtClean="0">
                <a:solidFill>
                  <a:srgbClr val="008000"/>
                </a:solidFill>
              </a:rPr>
              <a:t>1</a:t>
            </a:r>
            <a:endParaRPr lang="ru-RU" sz="5400" b="1" i="1" dirty="0">
              <a:solidFill>
                <a:srgbClr val="008000"/>
              </a:solidFill>
            </a:endParaRPr>
          </a:p>
        </p:txBody>
      </p:sp>
      <p:sp>
        <p:nvSpPr>
          <p:cNvPr id="8" name="TextBox 7"/>
          <p:cNvSpPr txBox="1"/>
          <p:nvPr/>
        </p:nvSpPr>
        <p:spPr>
          <a:xfrm>
            <a:off x="238084" y="1857364"/>
            <a:ext cx="569387" cy="923330"/>
          </a:xfrm>
          <a:prstGeom prst="rect">
            <a:avLst/>
          </a:prstGeom>
          <a:noFill/>
        </p:spPr>
        <p:txBody>
          <a:bodyPr wrap="none" rtlCol="0">
            <a:spAutoFit/>
          </a:bodyPr>
          <a:lstStyle/>
          <a:p>
            <a:r>
              <a:rPr lang="de-DE" sz="5400" b="1" i="1" dirty="0" smtClean="0">
                <a:solidFill>
                  <a:srgbClr val="008000"/>
                </a:solidFill>
              </a:rPr>
              <a:t>2</a:t>
            </a:r>
            <a:endParaRPr lang="ru-RU" sz="5400" b="1" i="1" dirty="0">
              <a:solidFill>
                <a:srgbClr val="008000"/>
              </a:solidFill>
            </a:endParaRPr>
          </a:p>
        </p:txBody>
      </p:sp>
      <p:sp>
        <p:nvSpPr>
          <p:cNvPr id="9" name="TextBox 8"/>
          <p:cNvSpPr txBox="1"/>
          <p:nvPr/>
        </p:nvSpPr>
        <p:spPr>
          <a:xfrm>
            <a:off x="3381356" y="3143248"/>
            <a:ext cx="569387" cy="923330"/>
          </a:xfrm>
          <a:prstGeom prst="rect">
            <a:avLst/>
          </a:prstGeom>
          <a:noFill/>
        </p:spPr>
        <p:txBody>
          <a:bodyPr wrap="none" rtlCol="0">
            <a:spAutoFit/>
          </a:bodyPr>
          <a:lstStyle/>
          <a:p>
            <a:r>
              <a:rPr lang="de-DE" sz="5400" b="1" i="1" dirty="0" smtClean="0">
                <a:solidFill>
                  <a:srgbClr val="008000"/>
                </a:solidFill>
              </a:rPr>
              <a:t>3</a:t>
            </a:r>
            <a:endParaRPr lang="ru-RU" sz="5400" b="1" i="1" dirty="0">
              <a:solidFill>
                <a:srgbClr val="008000"/>
              </a:solidFill>
            </a:endParaRPr>
          </a:p>
        </p:txBody>
      </p:sp>
      <p:sp>
        <p:nvSpPr>
          <p:cNvPr id="10" name="TextBox 9"/>
          <p:cNvSpPr txBox="1"/>
          <p:nvPr/>
        </p:nvSpPr>
        <p:spPr>
          <a:xfrm>
            <a:off x="2809852" y="4500570"/>
            <a:ext cx="569387" cy="923330"/>
          </a:xfrm>
          <a:prstGeom prst="rect">
            <a:avLst/>
          </a:prstGeom>
          <a:noFill/>
        </p:spPr>
        <p:txBody>
          <a:bodyPr wrap="none" rtlCol="0">
            <a:spAutoFit/>
          </a:bodyPr>
          <a:lstStyle/>
          <a:p>
            <a:r>
              <a:rPr lang="de-DE" sz="5400" b="1" i="1" dirty="0" smtClean="0">
                <a:solidFill>
                  <a:srgbClr val="008000"/>
                </a:solidFill>
              </a:rPr>
              <a:t>4</a:t>
            </a:r>
            <a:endParaRPr lang="ru-RU" sz="5400" b="1" i="1" dirty="0">
              <a:solidFill>
                <a:srgbClr val="008000"/>
              </a:solidFill>
            </a:endParaRPr>
          </a:p>
        </p:txBody>
      </p:sp>
      <p:graphicFrame>
        <p:nvGraphicFramePr>
          <p:cNvPr id="11" name="Таблица 10"/>
          <p:cNvGraphicFramePr>
            <a:graphicFrameLocks noGrp="1"/>
          </p:cNvGraphicFramePr>
          <p:nvPr/>
        </p:nvGraphicFramePr>
        <p:xfrm>
          <a:off x="952464" y="2000240"/>
          <a:ext cx="3214710" cy="642942"/>
        </p:xfrm>
        <a:graphic>
          <a:graphicData uri="http://schemas.openxmlformats.org/drawingml/2006/table">
            <a:tbl>
              <a:tblPr firstRow="1" bandRow="1">
                <a:tableStyleId>{5940675A-B579-460E-94D1-54222C63F5DA}</a:tableStyleId>
              </a:tblPr>
              <a:tblGrid>
                <a:gridCol w="642942"/>
                <a:gridCol w="642942"/>
                <a:gridCol w="642942"/>
                <a:gridCol w="642942"/>
                <a:gridCol w="642942"/>
              </a:tblGrid>
              <a:tr h="642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a:t>
                      </a:r>
                      <a:endParaRPr lang="ru-RU" sz="3600" dirty="0">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O</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M</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M</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E</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r>
            </a:tbl>
          </a:graphicData>
        </a:graphic>
      </p:graphicFrame>
      <p:graphicFrame>
        <p:nvGraphicFramePr>
          <p:cNvPr id="12" name="Таблица 11"/>
          <p:cNvGraphicFramePr>
            <a:graphicFrameLocks noGrp="1"/>
          </p:cNvGraphicFramePr>
          <p:nvPr/>
        </p:nvGraphicFramePr>
        <p:xfrm>
          <a:off x="4738678" y="3286124"/>
          <a:ext cx="3214710" cy="642942"/>
        </p:xfrm>
        <a:graphic>
          <a:graphicData uri="http://schemas.openxmlformats.org/drawingml/2006/table">
            <a:tbl>
              <a:tblPr firstRow="1" bandRow="1">
                <a:tableStyleId>{5940675A-B579-460E-94D1-54222C63F5DA}</a:tableStyleId>
              </a:tblPr>
              <a:tblGrid>
                <a:gridCol w="642942"/>
                <a:gridCol w="642942"/>
                <a:gridCol w="642942"/>
                <a:gridCol w="642942"/>
                <a:gridCol w="642942"/>
              </a:tblGrid>
              <a:tr h="642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E</a:t>
                      </a:r>
                      <a:endParaRPr lang="ru-RU" sz="3600" dirty="0">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R</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B</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S</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T</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r>
            </a:tbl>
          </a:graphicData>
        </a:graphic>
      </p:graphicFrame>
      <p:graphicFrame>
        <p:nvGraphicFramePr>
          <p:cNvPr id="13" name="Таблица 12"/>
          <p:cNvGraphicFramePr>
            <a:graphicFrameLocks noGrp="1"/>
          </p:cNvGraphicFramePr>
          <p:nvPr/>
        </p:nvGraphicFramePr>
        <p:xfrm>
          <a:off x="3524232" y="4572008"/>
          <a:ext cx="3786216" cy="714380"/>
        </p:xfrm>
        <a:graphic>
          <a:graphicData uri="http://schemas.openxmlformats.org/drawingml/2006/table">
            <a:tbl>
              <a:tblPr firstRow="1" bandRow="1">
                <a:tableStyleId>{5940675A-B579-460E-94D1-54222C63F5DA}</a:tableStyleId>
              </a:tblPr>
              <a:tblGrid>
                <a:gridCol w="631036"/>
                <a:gridCol w="631036"/>
                <a:gridCol w="631036"/>
                <a:gridCol w="631036"/>
                <a:gridCol w="631036"/>
                <a:gridCol w="631036"/>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i="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W</a:t>
                      </a:r>
                      <a:endParaRPr lang="ru-RU" sz="3600" dirty="0">
                        <a:effectLst>
                          <a:outerShdw blurRad="38100" dist="38100" dir="2700000" algn="tl">
                            <a:srgbClr val="000000">
                              <a:alpha val="43137"/>
                            </a:srgbClr>
                          </a:outerShdw>
                        </a:effectLst>
                        <a:latin typeface="Arial Black" pitchFamily="34" charset="0"/>
                      </a:endParaRPr>
                    </a:p>
                  </a:txBody>
                  <a:tcPr/>
                </a:tc>
                <a:tc>
                  <a:txBody>
                    <a:bodyPr/>
                    <a:lstStyle/>
                    <a:p>
                      <a:pPr algn="ct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N</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T</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algn="ctr"/>
                      <a:r>
                        <a:rPr lang="de-DE" sz="3600" dirty="0" smtClean="0">
                          <a:solidFill>
                            <a:srgbClr val="C00000"/>
                          </a:solidFill>
                          <a:effectLst>
                            <a:outerShdw blurRad="38100" dist="38100" dir="2700000" algn="tl">
                              <a:srgbClr val="000000">
                                <a:alpha val="43137"/>
                              </a:srgbClr>
                            </a:outerShdw>
                          </a:effectLst>
                          <a:latin typeface="Arial Black" pitchFamily="34" charset="0"/>
                        </a:rPr>
                        <a:t>E</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600" dirty="0" smtClean="0">
                          <a:solidFill>
                            <a:srgbClr val="C00000"/>
                          </a:solidFill>
                          <a:effectLst>
                            <a:outerShdw blurRad="38100" dist="38100" dir="2700000" algn="tl">
                              <a:srgbClr val="000000">
                                <a:alpha val="43137"/>
                              </a:srgbClr>
                            </a:outerShdw>
                          </a:effectLst>
                          <a:latin typeface="Arial Black" pitchFamily="34" charset="0"/>
                        </a:rPr>
                        <a:t>R</a:t>
                      </a:r>
                      <a:endParaRPr lang="ru-RU" sz="3600" dirty="0">
                        <a:solidFill>
                          <a:srgbClr val="C00000"/>
                        </a:solidFill>
                        <a:effectLst>
                          <a:outerShdw blurRad="38100" dist="38100" dir="2700000" algn="tl">
                            <a:srgbClr val="000000">
                              <a:alpha val="43137"/>
                            </a:srgbClr>
                          </a:outerShdw>
                        </a:effectLst>
                        <a:latin typeface="Arial Black" pitchFamily="34" charset="0"/>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Прочитай стишок и переведи.</a:t>
            </a:r>
            <a:endParaRPr kumimoji="0" lang="ru-RU" sz="3200" b="0" i="0" u="none" strike="noStrike" cap="none" normalizeH="0" baseline="0" dirty="0" smtClean="0">
              <a:ln>
                <a:noFill/>
              </a:ln>
              <a:solidFill>
                <a:srgbClr val="0000CC"/>
              </a:solidFill>
              <a:effectLst/>
              <a:latin typeface="Arial" pitchFamily="34" charset="0"/>
              <a:cs typeface="Arial" pitchFamily="34" charset="0"/>
            </a:endParaRPr>
          </a:p>
        </p:txBody>
      </p:sp>
      <p:sp>
        <p:nvSpPr>
          <p:cNvPr id="7170" name="Rectangle 2"/>
          <p:cNvSpPr>
            <a:spLocks noChangeArrowheads="1"/>
          </p:cNvSpPr>
          <p:nvPr/>
        </p:nvSpPr>
        <p:spPr bwMode="auto">
          <a:xfrm>
            <a:off x="666712" y="428604"/>
            <a:ext cx="1093001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April, April</a:t>
            </a:r>
            <a:endParaRPr kumimoji="0" lang="ru-RU" sz="44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April, April, April</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weiß nicht, was er will.</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Mal Regen und mal Sonnenschein,</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dann schneit es wieder zwischendrein.</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April, April, April</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weiß nicht, was er will.</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April, April, April</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weiß nicht, was er will.</a:t>
            </a:r>
            <a:endParaRPr kumimoji="0" lang="de-DE" sz="4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ril-Gedich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Ответь на вопросы, как в образце:</a:t>
            </a:r>
            <a:endParaRPr kumimoji="0" lang="ru-RU" sz="3200" b="0" i="0" u="none" strike="noStrike" cap="none" normalizeH="0" baseline="0" dirty="0" smtClean="0">
              <a:ln>
                <a:noFill/>
              </a:ln>
              <a:solidFill>
                <a:srgbClr val="0000CC"/>
              </a:solidFill>
              <a:effectLst/>
              <a:cs typeface="Arial" pitchFamily="34" charset="0"/>
            </a:endParaRPr>
          </a:p>
        </p:txBody>
      </p:sp>
      <p:sp>
        <p:nvSpPr>
          <p:cNvPr id="5122" name="Rectangle 2"/>
          <p:cNvSpPr>
            <a:spLocks noChangeArrowheads="1"/>
          </p:cNvSpPr>
          <p:nvPr/>
        </p:nvSpPr>
        <p:spPr bwMode="auto">
          <a:xfrm>
            <a:off x="0" y="92867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r>
              <a:rPr kumimoji="0" lang="de-DE" sz="3200" b="1" i="1" u="none" strike="noStrike" cap="none" normalizeH="0" baseline="0" dirty="0" smtClean="0">
                <a:ln>
                  <a:noFill/>
                </a:ln>
                <a:solidFill>
                  <a:srgbClr val="C00000"/>
                </a:solidFill>
                <a:effectLst/>
                <a:ea typeface="Times New Roman" pitchFamily="18" charset="0"/>
                <a:cs typeface="Arial" pitchFamily="34" charset="0"/>
              </a:rPr>
              <a:t>Wie viele Tage </a:t>
            </a:r>
            <a:r>
              <a:rPr kumimoji="0" lang="de-DE" sz="3200" b="1" i="1" u="sng" strike="noStrike" cap="none" normalizeH="0" baseline="0" dirty="0" smtClean="0">
                <a:ln>
                  <a:noFill/>
                </a:ln>
                <a:solidFill>
                  <a:srgbClr val="C00000"/>
                </a:solidFill>
                <a:effectLst/>
                <a:ea typeface="Times New Roman" pitchFamily="18" charset="0"/>
                <a:cs typeface="Arial" pitchFamily="34" charset="0"/>
              </a:rPr>
              <a:t>dauert</a:t>
            </a:r>
            <a:r>
              <a:rPr kumimoji="0" lang="de-DE" sz="3200" b="1" i="1" u="none" strike="noStrike" cap="none" normalizeH="0" baseline="0" dirty="0" smtClean="0">
                <a:ln>
                  <a:noFill/>
                </a:ln>
                <a:solidFill>
                  <a:srgbClr val="C00000"/>
                </a:solidFill>
                <a:effectLst/>
                <a:ea typeface="Times New Roman" pitchFamily="18" charset="0"/>
                <a:cs typeface="Arial" pitchFamily="34" charset="0"/>
              </a:rPr>
              <a:t> der April? </a:t>
            </a:r>
            <a:r>
              <a:rPr kumimoji="0" lang="de-DE" sz="3200" b="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a:t>
            </a:r>
            <a:r>
              <a:rPr kumimoji="0" lang="de-DE" sz="3200" b="1" i="1" u="none" strike="noStrike" cap="none" normalizeH="0" baseline="0" dirty="0" smtClean="0">
                <a:ln>
                  <a:noFill/>
                </a:ln>
                <a:solidFill>
                  <a:srgbClr val="C00000"/>
                </a:solidFill>
                <a:effectLst/>
                <a:ea typeface="Times New Roman" pitchFamily="18" charset="0"/>
                <a:cs typeface="Arial" pitchFamily="34" charset="0"/>
              </a:rPr>
              <a:t> </a:t>
            </a:r>
            <a:r>
              <a:rPr kumimoji="0" lang="de-DE" sz="32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Der April dauert 30 Tage.</a:t>
            </a:r>
          </a:p>
        </p:txBody>
      </p:sp>
      <p:sp>
        <p:nvSpPr>
          <p:cNvPr id="4" name="Прямоугольник 3"/>
          <p:cNvSpPr/>
          <p:nvPr/>
        </p:nvSpPr>
        <p:spPr>
          <a:xfrm>
            <a:off x="238084" y="2000240"/>
            <a:ext cx="11644394" cy="4832092"/>
          </a:xfrm>
          <a:prstGeom prst="rect">
            <a:avLst/>
          </a:prstGeom>
        </p:spPr>
        <p:txBody>
          <a:bodyPr wrap="square">
            <a:spAutoFit/>
          </a:bodyPr>
          <a:lstStyle/>
          <a:p>
            <a:pPr algn="just"/>
            <a:r>
              <a:rPr lang="de-DE" sz="4400" b="1" i="1" dirty="0" smtClean="0"/>
              <a:t>1)Wie viele Tage dauert der Januar? 2)Und der Februar? 3)Und der März? 4)Und der April?  5)Und der Mai?  6)Und der Juni?  7)Und der Juli?  8)Und der August? 9)Und der September? 10)Und der Oktober? 11)Und der November?  12)Und der Dezember?</a:t>
            </a:r>
            <a:endParaRPr lang="ru-RU" sz="4400" b="1" i="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21429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Разгадай кроссворд.</a:t>
            </a:r>
            <a:endParaRPr kumimoji="0" lang="ru-RU" sz="3200" b="0" i="0" u="none" strike="noStrike" cap="none" normalizeH="0" baseline="0" dirty="0" smtClean="0">
              <a:ln>
                <a:noFill/>
              </a:ln>
              <a:solidFill>
                <a:srgbClr val="0000CC"/>
              </a:solidFill>
              <a:effectLst/>
              <a:cs typeface="Arial" pitchFamily="34" charset="0"/>
            </a:endParaRPr>
          </a:p>
        </p:txBody>
      </p:sp>
      <p:pic>
        <p:nvPicPr>
          <p:cNvPr id="69634" name="Picture 2"/>
          <p:cNvPicPr>
            <a:picLocks noChangeAspect="1" noChangeArrowheads="1"/>
          </p:cNvPicPr>
          <p:nvPr/>
        </p:nvPicPr>
        <p:blipFill>
          <a:blip r:embed="rId3"/>
          <a:srcRect/>
          <a:stretch>
            <a:fillRect/>
          </a:stretch>
        </p:blipFill>
        <p:spPr bwMode="auto">
          <a:xfrm>
            <a:off x="0" y="1214422"/>
            <a:ext cx="5763336" cy="3429024"/>
          </a:xfrm>
          <a:prstGeom prst="rect">
            <a:avLst/>
          </a:prstGeom>
          <a:noFill/>
          <a:ln w="9525">
            <a:noFill/>
            <a:miter lim="800000"/>
            <a:headEnd/>
            <a:tailEnd/>
          </a:ln>
        </p:spPr>
      </p:pic>
      <p:sp>
        <p:nvSpPr>
          <p:cNvPr id="69635" name="Rectangle 3"/>
          <p:cNvSpPr>
            <a:spLocks noChangeArrowheads="1"/>
          </p:cNvSpPr>
          <p:nvPr/>
        </p:nvSpPr>
        <p:spPr bwMode="auto">
          <a:xfrm>
            <a:off x="5953124" y="1142984"/>
            <a:ext cx="59531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rgbClr val="000000"/>
                </a:solidFill>
                <a:effectLst/>
                <a:ea typeface="Times New Roman" pitchFamily="18" charset="0"/>
                <a:cs typeface="Arial" pitchFamily="34" charset="0"/>
              </a:rPr>
              <a:t>1. Monat.</a:t>
            </a:r>
            <a:endParaRPr kumimoji="0" lang="ru-RU" sz="4400" b="1" i="1"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rgbClr val="000000"/>
                </a:solidFill>
                <a:effectLst/>
                <a:ea typeface="Times New Roman" pitchFamily="18" charset="0"/>
                <a:cs typeface="Arial" pitchFamily="34" charset="0"/>
              </a:rPr>
              <a:t>2. Jahreszeit.</a:t>
            </a:r>
            <a:endParaRPr kumimoji="0" lang="ru-RU" sz="4400" b="1" i="1"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rgbClr val="000000"/>
                </a:solidFill>
                <a:effectLst/>
                <a:ea typeface="Times New Roman" pitchFamily="18" charset="0"/>
                <a:cs typeface="Arial" pitchFamily="34" charset="0"/>
              </a:rPr>
              <a:t>3. Vater und Mutter.</a:t>
            </a:r>
            <a:endParaRPr kumimoji="0" lang="ru-RU" sz="4400" b="1" i="1"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rgbClr val="000000"/>
                </a:solidFill>
                <a:effectLst/>
                <a:ea typeface="Times New Roman" pitchFamily="18" charset="0"/>
                <a:cs typeface="Arial" pitchFamily="34" charset="0"/>
              </a:rPr>
              <a:t>4. Sieben Tage.</a:t>
            </a:r>
            <a:endParaRPr kumimoji="0" lang="ru-RU" sz="4400" b="1" i="1"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err="1" smtClean="0">
                <a:ln>
                  <a:noFill/>
                </a:ln>
                <a:solidFill>
                  <a:srgbClr val="C00000"/>
                </a:solidFill>
                <a:effectLst/>
                <a:ea typeface="Times New Roman" pitchFamily="18" charset="0"/>
                <a:cs typeface="Arial" pitchFamily="34" charset="0"/>
              </a:rPr>
              <a:t>Ключевое</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a:t>
            </a:r>
            <a:r>
              <a:rPr kumimoji="0" lang="de-DE" sz="4400" b="1" i="1" u="none" strike="noStrike" cap="none" normalizeH="0" baseline="0" dirty="0" err="1" smtClean="0">
                <a:ln>
                  <a:noFill/>
                </a:ln>
                <a:solidFill>
                  <a:srgbClr val="C00000"/>
                </a:solidFill>
                <a:effectLst/>
                <a:ea typeface="Times New Roman" pitchFamily="18" charset="0"/>
                <a:cs typeface="Arial" pitchFamily="34" charset="0"/>
              </a:rPr>
              <a:t>слово</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a:t>
            </a:r>
            <a:r>
              <a:rPr kumimoji="0" lang="de-DE" sz="4400" b="1" i="1" u="none" strike="noStrike" cap="none" normalizeH="0" baseline="0" dirty="0" smtClean="0">
                <a:ln>
                  <a:noFill/>
                </a:ln>
                <a:solidFill>
                  <a:srgbClr val="000000"/>
                </a:solidFill>
                <a:effectLst/>
                <a:ea typeface="Times New Roman" pitchFamily="18" charset="0"/>
                <a:cs typeface="Arial" pitchFamily="34" charset="0"/>
              </a:rPr>
              <a:t>Stadt in der Ukraine.</a:t>
            </a:r>
            <a:endParaRPr kumimoji="0" lang="de-DE" sz="4400" b="1" i="1"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Угадай, какой это месяц:</a:t>
            </a:r>
            <a:endParaRPr kumimoji="0" lang="ru-RU" sz="3200" b="0" i="0" u="none" strike="noStrike" cap="none" normalizeH="0" baseline="0" dirty="0" smtClean="0">
              <a:ln>
                <a:noFill/>
              </a:ln>
              <a:solidFill>
                <a:srgbClr val="0000CC"/>
              </a:solidFill>
              <a:effectLst/>
              <a:cs typeface="Arial" pitchFamily="34" charset="0"/>
            </a:endParaRPr>
          </a:p>
        </p:txBody>
      </p:sp>
      <p:sp>
        <p:nvSpPr>
          <p:cNvPr id="2050" name="Rectangle 2"/>
          <p:cNvSpPr>
            <a:spLocks noChangeArrowheads="1"/>
          </p:cNvSpPr>
          <p:nvPr/>
        </p:nvSpPr>
        <p:spPr bwMode="auto">
          <a:xfrm>
            <a:off x="0" y="100010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80975" algn="l"/>
              </a:tabLst>
            </a:pP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Kinder schmücken den Tannenbaum</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185736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80975" algn="l"/>
              </a:tabLst>
            </a:pP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Bald </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beginnen die Sommerferien</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2714620"/>
            <a:ext cx="12192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80975" algn="l"/>
              </a:tabLst>
            </a:pP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Die </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Kinder gratulieren der Mutti, der Oma und der Lehrerin</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421481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180975" algn="l"/>
              </a:tabLst>
            </a:pP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Bald </a:t>
            </a:r>
            <a:r>
              <a:rPr kumimoji="0" lang="de-DE"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beginnt die Schule</a:t>
            </a:r>
            <a:r>
              <a:rPr kumimoji="0" lang="ru-RU" sz="4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ru-RU" sz="3200" b="1" i="1" dirty="0" smtClean="0">
                <a:solidFill>
                  <a:srgbClr val="0000CC"/>
                </a:solidFill>
                <a:ea typeface="Times New Roman" pitchFamily="18" charset="0"/>
                <a:cs typeface="Arial" pitchFamily="34" charset="0"/>
              </a:rPr>
              <a:t>Расскажи о каждом времени года.</a:t>
            </a:r>
            <a:endParaRPr kumimoji="0" lang="de-DE" sz="3200" b="0" i="0" u="none" strike="noStrike" cap="none" normalizeH="0" baseline="0" dirty="0" smtClean="0">
              <a:ln>
                <a:noFill/>
              </a:ln>
              <a:solidFill>
                <a:srgbClr val="0000CC"/>
              </a:solidFill>
              <a:effectLst/>
              <a:cs typeface="Arial" pitchFamily="34" charset="0"/>
            </a:endParaRPr>
          </a:p>
        </p:txBody>
      </p:sp>
      <p:pic>
        <p:nvPicPr>
          <p:cNvPr id="7" name="Рисунок 6" descr="make-snowman.png"/>
          <p:cNvPicPr>
            <a:picLocks noChangeAspect="1"/>
          </p:cNvPicPr>
          <p:nvPr/>
        </p:nvPicPr>
        <p:blipFill>
          <a:blip r:embed="rId3" cstate="print"/>
          <a:stretch>
            <a:fillRect/>
          </a:stretch>
        </p:blipFill>
        <p:spPr>
          <a:xfrm>
            <a:off x="1523968" y="785794"/>
            <a:ext cx="4714909" cy="2361978"/>
          </a:xfrm>
          <a:prstGeom prst="rect">
            <a:avLst/>
          </a:prstGeom>
        </p:spPr>
      </p:pic>
      <p:pic>
        <p:nvPicPr>
          <p:cNvPr id="8" name="Рисунок 7" descr="spring.png"/>
          <p:cNvPicPr>
            <a:picLocks noChangeAspect="1"/>
          </p:cNvPicPr>
          <p:nvPr/>
        </p:nvPicPr>
        <p:blipFill>
          <a:blip r:embed="rId4"/>
          <a:stretch>
            <a:fillRect/>
          </a:stretch>
        </p:blipFill>
        <p:spPr>
          <a:xfrm>
            <a:off x="6524628" y="785794"/>
            <a:ext cx="4468957" cy="2071702"/>
          </a:xfrm>
          <a:prstGeom prst="rect">
            <a:avLst/>
          </a:prstGeom>
        </p:spPr>
      </p:pic>
      <p:pic>
        <p:nvPicPr>
          <p:cNvPr id="10" name="Рисунок 9" descr="Strand.png"/>
          <p:cNvPicPr>
            <a:picLocks noChangeAspect="1"/>
          </p:cNvPicPr>
          <p:nvPr/>
        </p:nvPicPr>
        <p:blipFill>
          <a:blip r:embed="rId5" cstate="print"/>
          <a:stretch>
            <a:fillRect/>
          </a:stretch>
        </p:blipFill>
        <p:spPr>
          <a:xfrm>
            <a:off x="1881158" y="3286124"/>
            <a:ext cx="3826820" cy="3214710"/>
          </a:xfrm>
          <a:prstGeom prst="rect">
            <a:avLst/>
          </a:prstGeom>
        </p:spPr>
      </p:pic>
      <p:pic>
        <p:nvPicPr>
          <p:cNvPr id="11" name="Рисунок 10" descr="autumn1.png"/>
          <p:cNvPicPr>
            <a:picLocks noChangeAspect="1"/>
          </p:cNvPicPr>
          <p:nvPr/>
        </p:nvPicPr>
        <p:blipFill>
          <a:blip r:embed="rId6" cstate="print"/>
          <a:stretch>
            <a:fillRect/>
          </a:stretch>
        </p:blipFill>
        <p:spPr>
          <a:xfrm>
            <a:off x="6453190" y="3286124"/>
            <a:ext cx="4071966" cy="3163604"/>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hlinkClick r:id="" action="ppaction://noaction">
              <a:snd r:embed="rId3" name="Januar.wav"/>
            </a:hlinkClick>
          </p:cNvPr>
          <p:cNvSpPr/>
          <p:nvPr/>
        </p:nvSpPr>
        <p:spPr>
          <a:xfrm>
            <a:off x="1381092" y="0"/>
            <a:ext cx="3214710" cy="1015663"/>
          </a:xfrm>
          <a:prstGeom prst="rect">
            <a:avLst/>
          </a:prstGeom>
        </p:spPr>
        <p:txBody>
          <a:bodyPr wrap="square" numCol="1">
            <a:spAutoFit/>
          </a:bodyPr>
          <a:lstStyle/>
          <a:p>
            <a:pPr>
              <a:buFont typeface="Arial" pitchFamily="34" charset="0"/>
              <a:buChar char="•"/>
            </a:pPr>
            <a:r>
              <a:rPr lang="de-DE" sz="6000" b="1" i="1" dirty="0" smtClean="0">
                <a:solidFill>
                  <a:srgbClr val="0000CC"/>
                </a:solidFill>
                <a:effectLst>
                  <a:outerShdw blurRad="38100" dist="38100" dir="2700000" algn="tl">
                    <a:srgbClr val="000000">
                      <a:alpha val="43137"/>
                    </a:srgbClr>
                  </a:outerShdw>
                </a:effectLst>
              </a:rPr>
              <a:t>Januar</a:t>
            </a:r>
            <a:endParaRPr lang="ru-RU" sz="6000" b="1" i="1" dirty="0">
              <a:solidFill>
                <a:srgbClr val="0000CC"/>
              </a:solidFill>
              <a:effectLst>
                <a:outerShdw blurRad="38100" dist="38100" dir="2700000" algn="tl">
                  <a:srgbClr val="000000">
                    <a:alpha val="43137"/>
                  </a:srgbClr>
                </a:outerShdw>
              </a:effectLst>
            </a:endParaRPr>
          </a:p>
        </p:txBody>
      </p:sp>
      <p:sp>
        <p:nvSpPr>
          <p:cNvPr id="4" name="Прямоугольник 3">
            <a:hlinkClick r:id="" action="ppaction://noaction">
              <a:snd r:embed="rId4" name="Februar.wav"/>
            </a:hlinkClick>
          </p:cNvPr>
          <p:cNvSpPr/>
          <p:nvPr/>
        </p:nvSpPr>
        <p:spPr>
          <a:xfrm>
            <a:off x="1452530" y="1071546"/>
            <a:ext cx="3571900" cy="1015663"/>
          </a:xfrm>
          <a:prstGeom prst="rect">
            <a:avLst/>
          </a:prstGeom>
        </p:spPr>
        <p:txBody>
          <a:bodyPr wrap="square" numCol="1">
            <a:spAutoFit/>
          </a:bodyPr>
          <a:lstStyle/>
          <a:p>
            <a:pPr>
              <a:buFont typeface="Arial" pitchFamily="34" charset="0"/>
              <a:buChar char="•"/>
            </a:pPr>
            <a:r>
              <a:rPr lang="de-DE" sz="6000" b="1" i="1" dirty="0" smtClean="0">
                <a:solidFill>
                  <a:srgbClr val="0000CC"/>
                </a:solidFill>
                <a:effectLst>
                  <a:outerShdw blurRad="38100" dist="38100" dir="2700000" algn="tl">
                    <a:srgbClr val="000000">
                      <a:alpha val="43137"/>
                    </a:srgbClr>
                  </a:outerShdw>
                </a:effectLst>
              </a:rPr>
              <a:t>Februar</a:t>
            </a:r>
            <a:endParaRPr lang="ru-RU" sz="6000" b="1" i="1" dirty="0">
              <a:solidFill>
                <a:srgbClr val="0000CC"/>
              </a:solidFill>
              <a:effectLst>
                <a:outerShdw blurRad="38100" dist="38100" dir="2700000" algn="tl">
                  <a:srgbClr val="000000">
                    <a:alpha val="43137"/>
                  </a:srgbClr>
                </a:outerShdw>
              </a:effectLst>
            </a:endParaRPr>
          </a:p>
        </p:txBody>
      </p:sp>
      <p:sp>
        <p:nvSpPr>
          <p:cNvPr id="5" name="Прямоугольник 4">
            <a:hlinkClick r:id="" action="ppaction://noaction">
              <a:snd r:embed="rId5" name="Maerz.wav"/>
            </a:hlinkClick>
          </p:cNvPr>
          <p:cNvSpPr/>
          <p:nvPr/>
        </p:nvSpPr>
        <p:spPr>
          <a:xfrm>
            <a:off x="1523968" y="2214554"/>
            <a:ext cx="2571768" cy="1015663"/>
          </a:xfrm>
          <a:prstGeom prst="rect">
            <a:avLst/>
          </a:prstGeom>
        </p:spPr>
        <p:txBody>
          <a:bodyPr wrap="square" numCol="1">
            <a:spAutoFit/>
          </a:bodyPr>
          <a:lstStyle/>
          <a:p>
            <a:pPr>
              <a:buFont typeface="Arial" pitchFamily="34" charset="0"/>
              <a:buChar char="•"/>
            </a:pPr>
            <a:r>
              <a:rPr lang="de-DE" sz="6000" b="1" i="1" dirty="0" smtClean="0">
                <a:solidFill>
                  <a:srgbClr val="008000"/>
                </a:solidFill>
                <a:effectLst>
                  <a:outerShdw blurRad="38100" dist="38100" dir="2700000" algn="tl">
                    <a:srgbClr val="000000">
                      <a:alpha val="43137"/>
                    </a:srgbClr>
                  </a:outerShdw>
                </a:effectLst>
              </a:rPr>
              <a:t>März</a:t>
            </a:r>
            <a:endParaRPr lang="ru-RU" sz="6000" b="1" i="1" dirty="0">
              <a:solidFill>
                <a:srgbClr val="0000CC"/>
              </a:solidFill>
              <a:effectLst>
                <a:outerShdw blurRad="38100" dist="38100" dir="2700000" algn="tl">
                  <a:srgbClr val="000000">
                    <a:alpha val="43137"/>
                  </a:srgbClr>
                </a:outerShdw>
              </a:effectLst>
            </a:endParaRPr>
          </a:p>
        </p:txBody>
      </p:sp>
      <p:sp>
        <p:nvSpPr>
          <p:cNvPr id="6" name="Прямоугольник 5">
            <a:hlinkClick r:id="" action="ppaction://noaction">
              <a:snd r:embed="rId15" name="April.wav"/>
            </a:hlinkClick>
          </p:cNvPr>
          <p:cNvSpPr/>
          <p:nvPr/>
        </p:nvSpPr>
        <p:spPr>
          <a:xfrm>
            <a:off x="1523968" y="3357562"/>
            <a:ext cx="3000396" cy="1015663"/>
          </a:xfrm>
          <a:prstGeom prst="rect">
            <a:avLst/>
          </a:prstGeom>
        </p:spPr>
        <p:txBody>
          <a:bodyPr wrap="square" numCol="1">
            <a:spAutoFit/>
          </a:bodyPr>
          <a:lstStyle/>
          <a:p>
            <a:pPr>
              <a:buFont typeface="Arial" pitchFamily="34" charset="0"/>
              <a:buChar char="•"/>
            </a:pPr>
            <a:r>
              <a:rPr lang="de-DE" sz="6000" b="1" i="1" dirty="0" smtClean="0">
                <a:solidFill>
                  <a:srgbClr val="008000"/>
                </a:solidFill>
                <a:effectLst>
                  <a:outerShdw blurRad="38100" dist="38100" dir="2700000" algn="tl">
                    <a:srgbClr val="000000">
                      <a:alpha val="43137"/>
                    </a:srgbClr>
                  </a:outerShdw>
                </a:effectLst>
              </a:rPr>
              <a:t>April</a:t>
            </a:r>
            <a:endParaRPr lang="ru-RU" sz="6000" b="1" i="1" dirty="0">
              <a:solidFill>
                <a:srgbClr val="0000CC"/>
              </a:solidFill>
              <a:effectLst>
                <a:outerShdw blurRad="38100" dist="38100" dir="2700000" algn="tl">
                  <a:srgbClr val="000000">
                    <a:alpha val="43137"/>
                  </a:srgbClr>
                </a:outerShdw>
              </a:effectLst>
            </a:endParaRPr>
          </a:p>
        </p:txBody>
      </p:sp>
      <p:sp>
        <p:nvSpPr>
          <p:cNvPr id="7" name="Прямоугольник 6">
            <a:hlinkClick r:id="" action="ppaction://noaction">
              <a:snd r:embed="rId7" name="Mai.wav"/>
            </a:hlinkClick>
          </p:cNvPr>
          <p:cNvSpPr/>
          <p:nvPr/>
        </p:nvSpPr>
        <p:spPr>
          <a:xfrm>
            <a:off x="1595406" y="4572008"/>
            <a:ext cx="2357454" cy="1015663"/>
          </a:xfrm>
          <a:prstGeom prst="rect">
            <a:avLst/>
          </a:prstGeom>
        </p:spPr>
        <p:txBody>
          <a:bodyPr wrap="square" numCol="1">
            <a:spAutoFit/>
          </a:bodyPr>
          <a:lstStyle/>
          <a:p>
            <a:pPr>
              <a:buFont typeface="Arial" pitchFamily="34" charset="0"/>
              <a:buChar char="•"/>
            </a:pPr>
            <a:r>
              <a:rPr lang="de-DE" sz="6000" b="1" i="1" dirty="0" smtClean="0">
                <a:solidFill>
                  <a:srgbClr val="008000"/>
                </a:solidFill>
                <a:effectLst>
                  <a:outerShdw blurRad="38100" dist="38100" dir="2700000" algn="tl">
                    <a:srgbClr val="000000">
                      <a:alpha val="43137"/>
                    </a:srgbClr>
                  </a:outerShdw>
                </a:effectLst>
              </a:rPr>
              <a:t>Mai</a:t>
            </a:r>
            <a:endParaRPr lang="ru-RU" sz="6000" b="1" i="1" dirty="0">
              <a:solidFill>
                <a:srgbClr val="0000CC"/>
              </a:solidFill>
              <a:effectLst>
                <a:outerShdw blurRad="38100" dist="38100" dir="2700000" algn="tl">
                  <a:srgbClr val="000000">
                    <a:alpha val="43137"/>
                  </a:srgbClr>
                </a:outerShdw>
              </a:effectLst>
            </a:endParaRPr>
          </a:p>
        </p:txBody>
      </p:sp>
      <p:sp>
        <p:nvSpPr>
          <p:cNvPr id="8" name="Прямоугольник 7">
            <a:hlinkClick r:id="" action="ppaction://noaction">
              <a:snd r:embed="rId8" name="Juni.wav"/>
            </a:hlinkClick>
          </p:cNvPr>
          <p:cNvSpPr/>
          <p:nvPr/>
        </p:nvSpPr>
        <p:spPr>
          <a:xfrm>
            <a:off x="1523968" y="5643578"/>
            <a:ext cx="2857520" cy="1015663"/>
          </a:xfrm>
          <a:prstGeom prst="rect">
            <a:avLst/>
          </a:prstGeom>
        </p:spPr>
        <p:txBody>
          <a:bodyPr wrap="square" numCol="1">
            <a:spAutoFit/>
          </a:bodyPr>
          <a:lstStyle/>
          <a:p>
            <a:pPr>
              <a:buFont typeface="Arial" pitchFamily="34" charset="0"/>
              <a:buChar char="•"/>
            </a:pPr>
            <a:r>
              <a:rPr lang="de-DE" sz="6000" b="1" i="1" dirty="0" smtClean="0">
                <a:solidFill>
                  <a:srgbClr val="FF3300"/>
                </a:solidFill>
                <a:effectLst>
                  <a:outerShdw blurRad="38100" dist="38100" dir="2700000" algn="tl">
                    <a:srgbClr val="000000">
                      <a:alpha val="43137"/>
                    </a:srgbClr>
                  </a:outerShdw>
                </a:effectLst>
              </a:rPr>
              <a:t>Juni</a:t>
            </a:r>
            <a:endParaRPr lang="ru-RU" sz="6000" b="1" i="1" dirty="0">
              <a:solidFill>
                <a:srgbClr val="0000CC"/>
              </a:solidFill>
              <a:effectLst>
                <a:outerShdw blurRad="38100" dist="38100" dir="2700000" algn="tl">
                  <a:srgbClr val="000000">
                    <a:alpha val="43137"/>
                  </a:srgbClr>
                </a:outerShdw>
              </a:effectLst>
            </a:endParaRPr>
          </a:p>
        </p:txBody>
      </p:sp>
      <p:sp>
        <p:nvSpPr>
          <p:cNvPr id="9" name="Прямоугольник 8">
            <a:hlinkClick r:id="" action="ppaction://noaction">
              <a:snd r:embed="rId9" name="Juli.wav"/>
            </a:hlinkClick>
          </p:cNvPr>
          <p:cNvSpPr/>
          <p:nvPr/>
        </p:nvSpPr>
        <p:spPr>
          <a:xfrm>
            <a:off x="6524628" y="0"/>
            <a:ext cx="2786082" cy="1015663"/>
          </a:xfrm>
          <a:prstGeom prst="rect">
            <a:avLst/>
          </a:prstGeom>
        </p:spPr>
        <p:txBody>
          <a:bodyPr wrap="square" numCol="1">
            <a:spAutoFit/>
          </a:bodyPr>
          <a:lstStyle/>
          <a:p>
            <a:pPr>
              <a:buFont typeface="Arial" pitchFamily="34" charset="0"/>
              <a:buChar char="•"/>
            </a:pPr>
            <a:r>
              <a:rPr lang="de-DE" sz="6000" b="1" i="1" dirty="0" smtClean="0">
                <a:solidFill>
                  <a:srgbClr val="FF3300"/>
                </a:solidFill>
                <a:effectLst>
                  <a:outerShdw blurRad="38100" dist="38100" dir="2700000" algn="tl">
                    <a:srgbClr val="000000">
                      <a:alpha val="43137"/>
                    </a:srgbClr>
                  </a:outerShdw>
                </a:effectLst>
              </a:rPr>
              <a:t>Juli</a:t>
            </a:r>
            <a:endParaRPr lang="ru-RU" sz="6000" b="1" i="1" dirty="0">
              <a:solidFill>
                <a:srgbClr val="0000CC"/>
              </a:solidFill>
              <a:effectLst>
                <a:outerShdw blurRad="38100" dist="38100" dir="2700000" algn="tl">
                  <a:srgbClr val="000000">
                    <a:alpha val="43137"/>
                  </a:srgbClr>
                </a:outerShdw>
              </a:effectLst>
            </a:endParaRPr>
          </a:p>
        </p:txBody>
      </p:sp>
      <p:sp>
        <p:nvSpPr>
          <p:cNvPr id="10" name="Прямоугольник 9">
            <a:hlinkClick r:id="" action="ppaction://noaction">
              <a:snd r:embed="rId10" name="August.wav"/>
            </a:hlinkClick>
          </p:cNvPr>
          <p:cNvSpPr/>
          <p:nvPr/>
        </p:nvSpPr>
        <p:spPr>
          <a:xfrm>
            <a:off x="6524628" y="1000108"/>
            <a:ext cx="3857652" cy="1015663"/>
          </a:xfrm>
          <a:prstGeom prst="rect">
            <a:avLst/>
          </a:prstGeom>
        </p:spPr>
        <p:txBody>
          <a:bodyPr wrap="square" numCol="1">
            <a:spAutoFit/>
          </a:bodyPr>
          <a:lstStyle/>
          <a:p>
            <a:pPr>
              <a:buFont typeface="Arial" pitchFamily="34" charset="0"/>
              <a:buChar char="•"/>
            </a:pPr>
            <a:r>
              <a:rPr lang="de-DE" sz="6000" b="1" i="1" dirty="0" smtClean="0">
                <a:solidFill>
                  <a:srgbClr val="FF3300"/>
                </a:solidFill>
                <a:effectLst>
                  <a:outerShdw blurRad="38100" dist="38100" dir="2700000" algn="tl">
                    <a:srgbClr val="000000">
                      <a:alpha val="43137"/>
                    </a:srgbClr>
                  </a:outerShdw>
                </a:effectLst>
              </a:rPr>
              <a:t>August</a:t>
            </a:r>
            <a:endParaRPr lang="ru-RU" sz="6000" b="1" i="1" dirty="0">
              <a:solidFill>
                <a:srgbClr val="0000CC"/>
              </a:solidFill>
              <a:effectLst>
                <a:outerShdw blurRad="38100" dist="38100" dir="2700000" algn="tl">
                  <a:srgbClr val="000000">
                    <a:alpha val="43137"/>
                  </a:srgbClr>
                </a:outerShdw>
              </a:effectLst>
            </a:endParaRPr>
          </a:p>
        </p:txBody>
      </p:sp>
      <p:sp>
        <p:nvSpPr>
          <p:cNvPr id="11" name="Прямоугольник 10">
            <a:hlinkClick r:id="" action="ppaction://noaction">
              <a:snd r:embed="rId11" name="September.wav"/>
            </a:hlinkClick>
          </p:cNvPr>
          <p:cNvSpPr/>
          <p:nvPr/>
        </p:nvSpPr>
        <p:spPr>
          <a:xfrm>
            <a:off x="6524628" y="2143116"/>
            <a:ext cx="4857784" cy="1015663"/>
          </a:xfrm>
          <a:prstGeom prst="rect">
            <a:avLst/>
          </a:prstGeom>
        </p:spPr>
        <p:txBody>
          <a:bodyPr wrap="square" numCol="1">
            <a:spAutoFit/>
          </a:bodyPr>
          <a:lstStyle/>
          <a:p>
            <a:pPr>
              <a:buFont typeface="Arial" pitchFamily="34" charset="0"/>
              <a:buChar char="•"/>
            </a:pPr>
            <a:r>
              <a:rPr lang="de-DE" sz="6000" b="1" i="1" dirty="0" smtClean="0">
                <a:solidFill>
                  <a:schemeClr val="accent6">
                    <a:lumMod val="50000"/>
                  </a:schemeClr>
                </a:solidFill>
                <a:effectLst>
                  <a:outerShdw blurRad="38100" dist="38100" dir="2700000" algn="tl">
                    <a:srgbClr val="000000">
                      <a:alpha val="43137"/>
                    </a:srgbClr>
                  </a:outerShdw>
                </a:effectLst>
              </a:rPr>
              <a:t>September</a:t>
            </a:r>
            <a:endParaRPr lang="ru-RU" sz="6000" b="1" i="1" dirty="0">
              <a:solidFill>
                <a:srgbClr val="0000CC"/>
              </a:solidFill>
              <a:effectLst>
                <a:outerShdw blurRad="38100" dist="38100" dir="2700000" algn="tl">
                  <a:srgbClr val="000000">
                    <a:alpha val="43137"/>
                  </a:srgbClr>
                </a:outerShdw>
              </a:effectLst>
            </a:endParaRPr>
          </a:p>
        </p:txBody>
      </p:sp>
      <p:sp>
        <p:nvSpPr>
          <p:cNvPr id="12" name="Прямоугольник 11">
            <a:hlinkClick r:id="" action="ppaction://noaction">
              <a:snd r:embed="rId12" name="Oktober.wav"/>
            </a:hlinkClick>
          </p:cNvPr>
          <p:cNvSpPr/>
          <p:nvPr/>
        </p:nvSpPr>
        <p:spPr>
          <a:xfrm>
            <a:off x="6596066" y="3214686"/>
            <a:ext cx="3786214" cy="1015663"/>
          </a:xfrm>
          <a:prstGeom prst="rect">
            <a:avLst/>
          </a:prstGeom>
        </p:spPr>
        <p:txBody>
          <a:bodyPr wrap="square" numCol="1">
            <a:spAutoFit/>
          </a:bodyPr>
          <a:lstStyle/>
          <a:p>
            <a:pPr>
              <a:buFont typeface="Arial" pitchFamily="34" charset="0"/>
              <a:buChar char="•"/>
            </a:pPr>
            <a:r>
              <a:rPr lang="de-DE" sz="6000" b="1" i="1" dirty="0" smtClean="0">
                <a:solidFill>
                  <a:schemeClr val="accent6">
                    <a:lumMod val="50000"/>
                  </a:schemeClr>
                </a:solidFill>
                <a:effectLst>
                  <a:outerShdw blurRad="38100" dist="38100" dir="2700000" algn="tl">
                    <a:srgbClr val="000000">
                      <a:alpha val="43137"/>
                    </a:srgbClr>
                  </a:outerShdw>
                </a:effectLst>
              </a:rPr>
              <a:t>Oktober</a:t>
            </a:r>
            <a:endParaRPr lang="ru-RU" sz="6000" b="1" i="1" dirty="0">
              <a:solidFill>
                <a:srgbClr val="0000CC"/>
              </a:solidFill>
              <a:effectLst>
                <a:outerShdw blurRad="38100" dist="38100" dir="2700000" algn="tl">
                  <a:srgbClr val="000000">
                    <a:alpha val="43137"/>
                  </a:srgbClr>
                </a:outerShdw>
              </a:effectLst>
            </a:endParaRPr>
          </a:p>
        </p:txBody>
      </p:sp>
      <p:sp>
        <p:nvSpPr>
          <p:cNvPr id="13" name="Прямоугольник 12">
            <a:hlinkClick r:id="" action="ppaction://noaction">
              <a:snd r:embed="rId13" name="November.wav"/>
            </a:hlinkClick>
          </p:cNvPr>
          <p:cNvSpPr/>
          <p:nvPr/>
        </p:nvSpPr>
        <p:spPr>
          <a:xfrm>
            <a:off x="6596066" y="4286256"/>
            <a:ext cx="4429156" cy="1015663"/>
          </a:xfrm>
          <a:prstGeom prst="rect">
            <a:avLst/>
          </a:prstGeom>
        </p:spPr>
        <p:txBody>
          <a:bodyPr wrap="square" numCol="1">
            <a:spAutoFit/>
          </a:bodyPr>
          <a:lstStyle/>
          <a:p>
            <a:pPr>
              <a:buFont typeface="Arial" pitchFamily="34" charset="0"/>
              <a:buChar char="•"/>
            </a:pPr>
            <a:r>
              <a:rPr lang="de-DE" sz="6000" b="1" i="1" dirty="0" smtClean="0">
                <a:solidFill>
                  <a:schemeClr val="accent6">
                    <a:lumMod val="50000"/>
                  </a:schemeClr>
                </a:solidFill>
                <a:effectLst>
                  <a:outerShdw blurRad="38100" dist="38100" dir="2700000" algn="tl">
                    <a:srgbClr val="000000">
                      <a:alpha val="43137"/>
                    </a:srgbClr>
                  </a:outerShdw>
                </a:effectLst>
              </a:rPr>
              <a:t>November</a:t>
            </a:r>
            <a:endParaRPr lang="ru-RU" sz="6000" b="1" i="1" dirty="0">
              <a:solidFill>
                <a:srgbClr val="0000CC"/>
              </a:solidFill>
              <a:effectLst>
                <a:outerShdw blurRad="38100" dist="38100" dir="2700000" algn="tl">
                  <a:srgbClr val="000000">
                    <a:alpha val="43137"/>
                  </a:srgbClr>
                </a:outerShdw>
              </a:effectLst>
            </a:endParaRPr>
          </a:p>
        </p:txBody>
      </p:sp>
      <p:sp>
        <p:nvSpPr>
          <p:cNvPr id="14" name="Прямоугольник 13">
            <a:hlinkClick r:id="" action="ppaction://noaction">
              <a:snd r:embed="rId14" name="Dezember.wav"/>
            </a:hlinkClick>
          </p:cNvPr>
          <p:cNvSpPr/>
          <p:nvPr/>
        </p:nvSpPr>
        <p:spPr>
          <a:xfrm>
            <a:off x="6667504" y="5429264"/>
            <a:ext cx="4500594" cy="1015663"/>
          </a:xfrm>
          <a:prstGeom prst="rect">
            <a:avLst/>
          </a:prstGeom>
        </p:spPr>
        <p:txBody>
          <a:bodyPr wrap="square" numCol="1">
            <a:spAutoFit/>
          </a:bodyPr>
          <a:lstStyle/>
          <a:p>
            <a:pPr>
              <a:buFont typeface="Arial" pitchFamily="34" charset="0"/>
              <a:buChar char="•"/>
            </a:pPr>
            <a:r>
              <a:rPr lang="de-DE" sz="6000" b="1" i="1" dirty="0" smtClean="0">
                <a:solidFill>
                  <a:srgbClr val="0000CC"/>
                </a:solidFill>
                <a:effectLst>
                  <a:outerShdw blurRad="38100" dist="38100" dir="2700000" algn="tl">
                    <a:srgbClr val="000000">
                      <a:alpha val="43137"/>
                    </a:srgbClr>
                  </a:outerShdw>
                </a:effectLst>
              </a:rPr>
              <a:t>Dezember</a:t>
            </a:r>
            <a:endParaRPr lang="ru-RU" sz="6000" b="1" i="1" dirty="0">
              <a:solidFill>
                <a:srgbClr val="0000CC"/>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Janua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Februa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Maerz.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April.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Mai.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Juni.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Juli.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August.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Septemb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Oktob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3" name="November.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14" name="Dezem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hlinkClick r:id="" action="ppaction://noaction">
              <a:snd r:embed="rId3" name="Januar.wav"/>
            </a:hlinkClick>
          </p:cNvPr>
          <p:cNvSpPr/>
          <p:nvPr/>
        </p:nvSpPr>
        <p:spPr>
          <a:xfrm>
            <a:off x="704416" y="0"/>
            <a:ext cx="3729064" cy="1015663"/>
          </a:xfrm>
          <a:prstGeom prst="rect">
            <a:avLst/>
          </a:prstGeom>
        </p:spPr>
        <p:txBody>
          <a:bodyPr wrap="square" numCol="1">
            <a:spAutoFit/>
          </a:bodyPr>
          <a:lstStyle/>
          <a:p>
            <a:pPr>
              <a:buFont typeface="Arial" pitchFamily="34" charset="0"/>
              <a:buChar char="•"/>
            </a:pPr>
            <a:r>
              <a:rPr lang="ru-RU" sz="6000" b="1" i="1" dirty="0" smtClean="0">
                <a:solidFill>
                  <a:srgbClr val="0000CC"/>
                </a:solidFill>
                <a:effectLst>
                  <a:outerShdw blurRad="38100" dist="38100" dir="2700000" algn="tl">
                    <a:srgbClr val="000000">
                      <a:alpha val="43137"/>
                    </a:srgbClr>
                  </a:outerShdw>
                </a:effectLst>
              </a:rPr>
              <a:t>Январь</a:t>
            </a:r>
            <a:endParaRPr lang="ru-RU" sz="6000" b="1" i="1" dirty="0">
              <a:solidFill>
                <a:srgbClr val="0000CC"/>
              </a:solidFill>
              <a:effectLst>
                <a:outerShdw blurRad="38100" dist="38100" dir="2700000" algn="tl">
                  <a:srgbClr val="000000">
                    <a:alpha val="43137"/>
                  </a:srgbClr>
                </a:outerShdw>
              </a:effectLst>
            </a:endParaRPr>
          </a:p>
        </p:txBody>
      </p:sp>
      <p:sp>
        <p:nvSpPr>
          <p:cNvPr id="4" name="Прямоугольник 3">
            <a:hlinkClick r:id="" action="ppaction://noaction">
              <a:snd r:embed="rId4" name="Februar.wav"/>
            </a:hlinkClick>
          </p:cNvPr>
          <p:cNvSpPr/>
          <p:nvPr/>
        </p:nvSpPr>
        <p:spPr>
          <a:xfrm>
            <a:off x="666712" y="1071546"/>
            <a:ext cx="4143404" cy="1015663"/>
          </a:xfrm>
          <a:prstGeom prst="rect">
            <a:avLst/>
          </a:prstGeom>
        </p:spPr>
        <p:txBody>
          <a:bodyPr wrap="square" numCol="1">
            <a:spAutoFit/>
          </a:bodyPr>
          <a:lstStyle/>
          <a:p>
            <a:pPr>
              <a:buFont typeface="Arial" pitchFamily="34" charset="0"/>
              <a:buChar char="•"/>
            </a:pPr>
            <a:r>
              <a:rPr lang="ru-RU" sz="6000" b="1" i="1" dirty="0" smtClean="0">
                <a:solidFill>
                  <a:srgbClr val="0000CC"/>
                </a:solidFill>
                <a:effectLst>
                  <a:outerShdw blurRad="38100" dist="38100" dir="2700000" algn="tl">
                    <a:srgbClr val="000000">
                      <a:alpha val="43137"/>
                    </a:srgbClr>
                  </a:outerShdw>
                </a:effectLst>
              </a:rPr>
              <a:t>Февраль</a:t>
            </a:r>
            <a:endParaRPr lang="ru-RU" sz="6000" b="1" i="1" dirty="0">
              <a:solidFill>
                <a:srgbClr val="0000CC"/>
              </a:solidFill>
              <a:effectLst>
                <a:outerShdw blurRad="38100" dist="38100" dir="2700000" algn="tl">
                  <a:srgbClr val="000000">
                    <a:alpha val="43137"/>
                  </a:srgbClr>
                </a:outerShdw>
              </a:effectLst>
            </a:endParaRPr>
          </a:p>
        </p:txBody>
      </p:sp>
      <p:sp>
        <p:nvSpPr>
          <p:cNvPr id="5" name="Прямоугольник 4">
            <a:hlinkClick r:id="" action="ppaction://noaction">
              <a:snd r:embed="rId5" name="Maerz.wav"/>
            </a:hlinkClick>
          </p:cNvPr>
          <p:cNvSpPr/>
          <p:nvPr/>
        </p:nvSpPr>
        <p:spPr>
          <a:xfrm>
            <a:off x="738149" y="2214554"/>
            <a:ext cx="3409021" cy="1015663"/>
          </a:xfrm>
          <a:prstGeom prst="rect">
            <a:avLst/>
          </a:prstGeom>
        </p:spPr>
        <p:txBody>
          <a:bodyPr wrap="square" numCol="1">
            <a:spAutoFit/>
          </a:bodyPr>
          <a:lstStyle/>
          <a:p>
            <a:pPr>
              <a:buFont typeface="Arial" pitchFamily="34" charset="0"/>
              <a:buChar char="•"/>
            </a:pPr>
            <a:r>
              <a:rPr lang="ru-RU" sz="6000" b="1" i="1" dirty="0" smtClean="0">
                <a:solidFill>
                  <a:srgbClr val="008000"/>
                </a:solidFill>
                <a:effectLst>
                  <a:outerShdw blurRad="38100" dist="38100" dir="2700000" algn="tl">
                    <a:srgbClr val="000000">
                      <a:alpha val="43137"/>
                    </a:srgbClr>
                  </a:outerShdw>
                </a:effectLst>
              </a:rPr>
              <a:t>Март</a:t>
            </a:r>
            <a:endParaRPr lang="ru-RU" sz="6000" b="1" i="1" dirty="0">
              <a:solidFill>
                <a:srgbClr val="0000CC"/>
              </a:solidFill>
              <a:effectLst>
                <a:outerShdw blurRad="38100" dist="38100" dir="2700000" algn="tl">
                  <a:srgbClr val="000000">
                    <a:alpha val="43137"/>
                  </a:srgbClr>
                </a:outerShdw>
              </a:effectLst>
            </a:endParaRPr>
          </a:p>
        </p:txBody>
      </p:sp>
      <p:sp>
        <p:nvSpPr>
          <p:cNvPr id="6" name="Прямоугольник 5">
            <a:hlinkClick r:id="" action="ppaction://noaction">
              <a:snd r:embed="rId15" name="April.wav"/>
            </a:hlinkClick>
          </p:cNvPr>
          <p:cNvSpPr/>
          <p:nvPr/>
        </p:nvSpPr>
        <p:spPr>
          <a:xfrm>
            <a:off x="738150" y="3357562"/>
            <a:ext cx="3714776" cy="1015663"/>
          </a:xfrm>
          <a:prstGeom prst="rect">
            <a:avLst/>
          </a:prstGeom>
        </p:spPr>
        <p:txBody>
          <a:bodyPr wrap="square" numCol="1">
            <a:spAutoFit/>
          </a:bodyPr>
          <a:lstStyle/>
          <a:p>
            <a:pPr>
              <a:buFont typeface="Arial" pitchFamily="34" charset="0"/>
              <a:buChar char="•"/>
            </a:pPr>
            <a:r>
              <a:rPr lang="ru-RU" sz="6000" b="1" i="1" dirty="0" smtClean="0">
                <a:solidFill>
                  <a:srgbClr val="008000"/>
                </a:solidFill>
                <a:effectLst>
                  <a:outerShdw blurRad="38100" dist="38100" dir="2700000" algn="tl">
                    <a:srgbClr val="000000">
                      <a:alpha val="43137"/>
                    </a:srgbClr>
                  </a:outerShdw>
                </a:effectLst>
              </a:rPr>
              <a:t>Апрель</a:t>
            </a:r>
            <a:endParaRPr lang="ru-RU" sz="6000" b="1" i="1" dirty="0">
              <a:solidFill>
                <a:srgbClr val="0000CC"/>
              </a:solidFill>
              <a:effectLst>
                <a:outerShdw blurRad="38100" dist="38100" dir="2700000" algn="tl">
                  <a:srgbClr val="000000">
                    <a:alpha val="43137"/>
                  </a:srgbClr>
                </a:outerShdw>
              </a:effectLst>
            </a:endParaRPr>
          </a:p>
        </p:txBody>
      </p:sp>
      <p:sp>
        <p:nvSpPr>
          <p:cNvPr id="7" name="Прямоугольник 6">
            <a:hlinkClick r:id="" action="ppaction://noaction">
              <a:snd r:embed="rId7" name="Mai.wav"/>
            </a:hlinkClick>
          </p:cNvPr>
          <p:cNvSpPr/>
          <p:nvPr/>
        </p:nvSpPr>
        <p:spPr>
          <a:xfrm>
            <a:off x="809588" y="4572008"/>
            <a:ext cx="3124936" cy="1015663"/>
          </a:xfrm>
          <a:prstGeom prst="rect">
            <a:avLst/>
          </a:prstGeom>
        </p:spPr>
        <p:txBody>
          <a:bodyPr wrap="square" numCol="1">
            <a:spAutoFit/>
          </a:bodyPr>
          <a:lstStyle/>
          <a:p>
            <a:pPr>
              <a:buFont typeface="Arial" pitchFamily="34" charset="0"/>
              <a:buChar char="•"/>
            </a:pPr>
            <a:r>
              <a:rPr lang="ru-RU" sz="6000" b="1" i="1" dirty="0" smtClean="0">
                <a:solidFill>
                  <a:srgbClr val="008000"/>
                </a:solidFill>
                <a:effectLst>
                  <a:outerShdw blurRad="38100" dist="38100" dir="2700000" algn="tl">
                    <a:srgbClr val="000000">
                      <a:alpha val="43137"/>
                    </a:srgbClr>
                  </a:outerShdw>
                </a:effectLst>
              </a:rPr>
              <a:t>Май</a:t>
            </a:r>
            <a:endParaRPr lang="ru-RU" sz="6000" b="1" i="1" dirty="0">
              <a:solidFill>
                <a:srgbClr val="0000CC"/>
              </a:solidFill>
              <a:effectLst>
                <a:outerShdw blurRad="38100" dist="38100" dir="2700000" algn="tl">
                  <a:srgbClr val="000000">
                    <a:alpha val="43137"/>
                  </a:srgbClr>
                </a:outerShdw>
              </a:effectLst>
            </a:endParaRPr>
          </a:p>
        </p:txBody>
      </p:sp>
      <p:sp>
        <p:nvSpPr>
          <p:cNvPr id="8" name="Прямоугольник 7">
            <a:hlinkClick r:id="" action="ppaction://noaction">
              <a:snd r:embed="rId8" name="Juni.wav"/>
            </a:hlinkClick>
          </p:cNvPr>
          <p:cNvSpPr/>
          <p:nvPr/>
        </p:nvSpPr>
        <p:spPr>
          <a:xfrm>
            <a:off x="738150" y="5643578"/>
            <a:ext cx="3700488" cy="1015663"/>
          </a:xfrm>
          <a:prstGeom prst="rect">
            <a:avLst/>
          </a:prstGeom>
        </p:spPr>
        <p:txBody>
          <a:bodyPr wrap="square" numCol="1">
            <a:spAutoFit/>
          </a:bodyPr>
          <a:lstStyle/>
          <a:p>
            <a:pPr>
              <a:buFont typeface="Arial" pitchFamily="34" charset="0"/>
              <a:buChar char="•"/>
            </a:pPr>
            <a:r>
              <a:rPr lang="ru-RU" sz="6000" b="1" i="1" dirty="0" smtClean="0">
                <a:solidFill>
                  <a:srgbClr val="FF3300"/>
                </a:solidFill>
                <a:effectLst>
                  <a:outerShdw blurRad="38100" dist="38100" dir="2700000" algn="tl">
                    <a:srgbClr val="000000">
                      <a:alpha val="43137"/>
                    </a:srgbClr>
                  </a:outerShdw>
                </a:effectLst>
              </a:rPr>
              <a:t>Июнь</a:t>
            </a:r>
            <a:endParaRPr lang="ru-RU" sz="6000" b="1" i="1" dirty="0">
              <a:solidFill>
                <a:srgbClr val="0000CC"/>
              </a:solidFill>
              <a:effectLst>
                <a:outerShdw blurRad="38100" dist="38100" dir="2700000" algn="tl">
                  <a:srgbClr val="000000">
                    <a:alpha val="43137"/>
                  </a:srgbClr>
                </a:outerShdw>
              </a:effectLst>
            </a:endParaRPr>
          </a:p>
        </p:txBody>
      </p:sp>
      <p:sp>
        <p:nvSpPr>
          <p:cNvPr id="9" name="Прямоугольник 8">
            <a:hlinkClick r:id="" action="ppaction://noaction">
              <a:snd r:embed="rId9" name="Juli.wav"/>
            </a:hlinkClick>
          </p:cNvPr>
          <p:cNvSpPr/>
          <p:nvPr/>
        </p:nvSpPr>
        <p:spPr>
          <a:xfrm>
            <a:off x="6667504" y="0"/>
            <a:ext cx="3072885" cy="1015663"/>
          </a:xfrm>
          <a:prstGeom prst="rect">
            <a:avLst/>
          </a:prstGeom>
        </p:spPr>
        <p:txBody>
          <a:bodyPr wrap="square" numCol="1">
            <a:spAutoFit/>
          </a:bodyPr>
          <a:lstStyle/>
          <a:p>
            <a:pPr>
              <a:buFont typeface="Arial" pitchFamily="34" charset="0"/>
              <a:buChar char="•"/>
            </a:pPr>
            <a:r>
              <a:rPr lang="ru-RU" sz="6000" b="1" i="1" dirty="0" smtClean="0">
                <a:solidFill>
                  <a:srgbClr val="FF3300"/>
                </a:solidFill>
                <a:effectLst>
                  <a:outerShdw blurRad="38100" dist="38100" dir="2700000" algn="tl">
                    <a:srgbClr val="000000">
                      <a:alpha val="43137"/>
                    </a:srgbClr>
                  </a:outerShdw>
                </a:effectLst>
              </a:rPr>
              <a:t>Июль</a:t>
            </a:r>
            <a:endParaRPr lang="ru-RU" sz="6000" b="1" i="1" dirty="0">
              <a:solidFill>
                <a:srgbClr val="0000CC"/>
              </a:solidFill>
              <a:effectLst>
                <a:outerShdw blurRad="38100" dist="38100" dir="2700000" algn="tl">
                  <a:srgbClr val="000000">
                    <a:alpha val="43137"/>
                  </a:srgbClr>
                </a:outerShdw>
              </a:effectLst>
            </a:endParaRPr>
          </a:p>
        </p:txBody>
      </p:sp>
      <p:sp>
        <p:nvSpPr>
          <p:cNvPr id="10" name="Прямоугольник 9">
            <a:hlinkClick r:id="" action="ppaction://noaction">
              <a:snd r:embed="rId10" name="August.wav"/>
            </a:hlinkClick>
          </p:cNvPr>
          <p:cNvSpPr/>
          <p:nvPr/>
        </p:nvSpPr>
        <p:spPr>
          <a:xfrm>
            <a:off x="6667504" y="1000108"/>
            <a:ext cx="4254763" cy="1015663"/>
          </a:xfrm>
          <a:prstGeom prst="rect">
            <a:avLst/>
          </a:prstGeom>
        </p:spPr>
        <p:txBody>
          <a:bodyPr wrap="square" numCol="1">
            <a:spAutoFit/>
          </a:bodyPr>
          <a:lstStyle/>
          <a:p>
            <a:pPr>
              <a:buFont typeface="Arial" pitchFamily="34" charset="0"/>
              <a:buChar char="•"/>
            </a:pPr>
            <a:r>
              <a:rPr lang="ru-RU" sz="6000" b="1" i="1" dirty="0" smtClean="0">
                <a:solidFill>
                  <a:srgbClr val="FF3300"/>
                </a:solidFill>
                <a:effectLst>
                  <a:outerShdw blurRad="38100" dist="38100" dir="2700000" algn="tl">
                    <a:srgbClr val="000000">
                      <a:alpha val="43137"/>
                    </a:srgbClr>
                  </a:outerShdw>
                </a:effectLst>
              </a:rPr>
              <a:t>Август</a:t>
            </a:r>
            <a:endParaRPr lang="ru-RU" sz="6000" b="1" i="1" dirty="0">
              <a:solidFill>
                <a:srgbClr val="0000CC"/>
              </a:solidFill>
              <a:effectLst>
                <a:outerShdw blurRad="38100" dist="38100" dir="2700000" algn="tl">
                  <a:srgbClr val="000000">
                    <a:alpha val="43137"/>
                  </a:srgbClr>
                </a:outerShdw>
              </a:effectLst>
            </a:endParaRPr>
          </a:p>
        </p:txBody>
      </p:sp>
      <p:sp>
        <p:nvSpPr>
          <p:cNvPr id="11" name="Прямоугольник 10">
            <a:hlinkClick r:id="" action="ppaction://noaction">
              <a:snd r:embed="rId11" name="September.wav"/>
            </a:hlinkClick>
          </p:cNvPr>
          <p:cNvSpPr/>
          <p:nvPr/>
        </p:nvSpPr>
        <p:spPr>
          <a:xfrm>
            <a:off x="6524628" y="2143116"/>
            <a:ext cx="5357850" cy="1015663"/>
          </a:xfrm>
          <a:prstGeom prst="rect">
            <a:avLst/>
          </a:prstGeom>
        </p:spPr>
        <p:txBody>
          <a:bodyPr wrap="square" numCol="1">
            <a:spAutoFit/>
          </a:bodyPr>
          <a:lstStyle/>
          <a:p>
            <a:pPr>
              <a:buFont typeface="Arial" pitchFamily="34" charset="0"/>
              <a:buChar char="•"/>
            </a:pPr>
            <a:r>
              <a:rPr lang="ru-RU" sz="6000" b="1" i="1" dirty="0" smtClean="0">
                <a:solidFill>
                  <a:schemeClr val="accent6">
                    <a:lumMod val="50000"/>
                  </a:schemeClr>
                </a:solidFill>
                <a:effectLst>
                  <a:outerShdw blurRad="38100" dist="38100" dir="2700000" algn="tl">
                    <a:srgbClr val="000000">
                      <a:alpha val="43137"/>
                    </a:srgbClr>
                  </a:outerShdw>
                </a:effectLst>
              </a:rPr>
              <a:t>Сентябрь</a:t>
            </a:r>
            <a:endParaRPr lang="ru-RU" sz="6000" b="1" i="1" dirty="0">
              <a:solidFill>
                <a:srgbClr val="0000CC"/>
              </a:solidFill>
              <a:effectLst>
                <a:outerShdw blurRad="38100" dist="38100" dir="2700000" algn="tl">
                  <a:srgbClr val="000000">
                    <a:alpha val="43137"/>
                  </a:srgbClr>
                </a:outerShdw>
              </a:effectLst>
            </a:endParaRPr>
          </a:p>
        </p:txBody>
      </p:sp>
      <p:sp>
        <p:nvSpPr>
          <p:cNvPr id="12" name="Прямоугольник 11">
            <a:hlinkClick r:id="" action="ppaction://noaction">
              <a:snd r:embed="rId12" name="Oktober.wav"/>
            </a:hlinkClick>
          </p:cNvPr>
          <p:cNvSpPr/>
          <p:nvPr/>
        </p:nvSpPr>
        <p:spPr>
          <a:xfrm>
            <a:off x="6596065" y="3214686"/>
            <a:ext cx="4175971" cy="1015663"/>
          </a:xfrm>
          <a:prstGeom prst="rect">
            <a:avLst/>
          </a:prstGeom>
        </p:spPr>
        <p:txBody>
          <a:bodyPr wrap="square" numCol="1">
            <a:spAutoFit/>
          </a:bodyPr>
          <a:lstStyle/>
          <a:p>
            <a:pPr>
              <a:buFont typeface="Arial" pitchFamily="34" charset="0"/>
              <a:buChar char="•"/>
            </a:pPr>
            <a:r>
              <a:rPr lang="ru-RU" sz="6000" b="1" i="1" dirty="0" smtClean="0">
                <a:solidFill>
                  <a:schemeClr val="accent6">
                    <a:lumMod val="50000"/>
                  </a:schemeClr>
                </a:solidFill>
                <a:effectLst>
                  <a:outerShdw blurRad="38100" dist="38100" dir="2700000" algn="tl">
                    <a:srgbClr val="000000">
                      <a:alpha val="43137"/>
                    </a:srgbClr>
                  </a:outerShdw>
                </a:effectLst>
              </a:rPr>
              <a:t>Октябрь</a:t>
            </a:r>
            <a:endParaRPr lang="ru-RU" sz="6000" b="1" i="1" dirty="0">
              <a:solidFill>
                <a:srgbClr val="0000CC"/>
              </a:solidFill>
              <a:effectLst>
                <a:outerShdw blurRad="38100" dist="38100" dir="2700000" algn="tl">
                  <a:srgbClr val="000000">
                    <a:alpha val="43137"/>
                  </a:srgbClr>
                </a:outerShdw>
              </a:effectLst>
            </a:endParaRPr>
          </a:p>
        </p:txBody>
      </p:sp>
      <p:sp>
        <p:nvSpPr>
          <p:cNvPr id="13" name="Прямоугольник 12">
            <a:hlinkClick r:id="" action="ppaction://noaction">
              <a:snd r:embed="rId13" name="November.wav"/>
            </a:hlinkClick>
          </p:cNvPr>
          <p:cNvSpPr/>
          <p:nvPr/>
        </p:nvSpPr>
        <p:spPr>
          <a:xfrm>
            <a:off x="6596065" y="4286256"/>
            <a:ext cx="4885099" cy="1015663"/>
          </a:xfrm>
          <a:prstGeom prst="rect">
            <a:avLst/>
          </a:prstGeom>
        </p:spPr>
        <p:txBody>
          <a:bodyPr wrap="square" numCol="1">
            <a:spAutoFit/>
          </a:bodyPr>
          <a:lstStyle/>
          <a:p>
            <a:pPr>
              <a:buFont typeface="Arial" pitchFamily="34" charset="0"/>
              <a:buChar char="•"/>
            </a:pPr>
            <a:r>
              <a:rPr lang="ru-RU" sz="6000" b="1" i="1" dirty="0" smtClean="0">
                <a:solidFill>
                  <a:schemeClr val="accent6">
                    <a:lumMod val="50000"/>
                  </a:schemeClr>
                </a:solidFill>
                <a:effectLst>
                  <a:outerShdw blurRad="38100" dist="38100" dir="2700000" algn="tl">
                    <a:srgbClr val="000000">
                      <a:alpha val="43137"/>
                    </a:srgbClr>
                  </a:outerShdw>
                </a:effectLst>
              </a:rPr>
              <a:t>Ноябрь</a:t>
            </a:r>
            <a:endParaRPr lang="ru-RU" sz="6000" b="1" i="1" dirty="0">
              <a:solidFill>
                <a:srgbClr val="0000CC"/>
              </a:solidFill>
              <a:effectLst>
                <a:outerShdw blurRad="38100" dist="38100" dir="2700000" algn="tl">
                  <a:srgbClr val="000000">
                    <a:alpha val="43137"/>
                  </a:srgbClr>
                </a:outerShdw>
              </a:effectLst>
            </a:endParaRPr>
          </a:p>
        </p:txBody>
      </p:sp>
      <p:sp>
        <p:nvSpPr>
          <p:cNvPr id="14" name="Прямоугольник 13">
            <a:hlinkClick r:id="" action="ppaction://noaction">
              <a:snd r:embed="rId14" name="Dezember.wav"/>
            </a:hlinkClick>
          </p:cNvPr>
          <p:cNvSpPr/>
          <p:nvPr/>
        </p:nvSpPr>
        <p:spPr>
          <a:xfrm>
            <a:off x="6667504" y="5429264"/>
            <a:ext cx="4963890" cy="1015663"/>
          </a:xfrm>
          <a:prstGeom prst="rect">
            <a:avLst/>
          </a:prstGeom>
        </p:spPr>
        <p:txBody>
          <a:bodyPr wrap="square" numCol="1">
            <a:spAutoFit/>
          </a:bodyPr>
          <a:lstStyle/>
          <a:p>
            <a:pPr>
              <a:buFont typeface="Arial" pitchFamily="34" charset="0"/>
              <a:buChar char="•"/>
            </a:pPr>
            <a:r>
              <a:rPr lang="ru-RU" sz="6000" b="1" i="1" dirty="0" smtClean="0">
                <a:solidFill>
                  <a:srgbClr val="0000CC"/>
                </a:solidFill>
                <a:effectLst>
                  <a:outerShdw blurRad="38100" dist="38100" dir="2700000" algn="tl">
                    <a:srgbClr val="000000">
                      <a:alpha val="43137"/>
                    </a:srgbClr>
                  </a:outerShdw>
                </a:effectLst>
              </a:rPr>
              <a:t>Декабрь</a:t>
            </a:r>
            <a:endParaRPr lang="ru-RU" sz="6000" b="1" i="1" dirty="0">
              <a:solidFill>
                <a:srgbClr val="0000CC"/>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Janua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Februa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Maerz.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April.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Mai.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Juni.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Juli.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0" name="August.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1" name="Septemb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2" name="Oktob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3" name="November.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14" name="Dezem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000108"/>
            <a:ext cx="1219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600" b="1" i="1" u="none" strike="noStrike" cap="none" normalizeH="0" baseline="0" dirty="0" smtClean="0">
                <a:ln>
                  <a:noFill/>
                </a:ln>
                <a:solidFill>
                  <a:srgbClr val="0000CC"/>
                </a:solidFill>
                <a:effectLst/>
                <a:ea typeface="Times New Roman" pitchFamily="18" charset="0"/>
                <a:cs typeface="Arial" pitchFamily="34" charset="0"/>
              </a:rPr>
              <a:t>Назови ближайших “соседей” каждого месяца:</a:t>
            </a:r>
            <a:endParaRPr kumimoji="0" lang="ru-RU" sz="3600" b="0" i="0" u="none" strike="noStrike" cap="none" normalizeH="0" baseline="0" dirty="0" smtClean="0">
              <a:ln>
                <a:noFill/>
              </a:ln>
              <a:solidFill>
                <a:srgbClr val="0000CC"/>
              </a:solidFill>
              <a:effectLst/>
              <a:cs typeface="Arial" pitchFamily="34" charset="0"/>
            </a:endParaRPr>
          </a:p>
        </p:txBody>
      </p:sp>
      <p:sp>
        <p:nvSpPr>
          <p:cNvPr id="3" name="Прямоугольник 2"/>
          <p:cNvSpPr/>
          <p:nvPr/>
        </p:nvSpPr>
        <p:spPr>
          <a:xfrm>
            <a:off x="0" y="3000372"/>
            <a:ext cx="12192000" cy="1323439"/>
          </a:xfrm>
          <a:prstGeom prst="rect">
            <a:avLst/>
          </a:prstGeom>
        </p:spPr>
        <p:txBody>
          <a:bodyPr wrap="square">
            <a:spAutoFit/>
          </a:bodyPr>
          <a:lstStyle/>
          <a:p>
            <a:pPr algn="ctr"/>
            <a:r>
              <a:rPr lang="de-DE" sz="8000" b="1" i="1" dirty="0" smtClean="0">
                <a:solidFill>
                  <a:srgbClr val="0000FF"/>
                </a:solidFill>
              </a:rPr>
              <a:t>Januar</a:t>
            </a:r>
            <a:r>
              <a:rPr lang="de-DE" sz="8000" b="1" i="1" dirty="0" smtClean="0"/>
              <a:t> - </a:t>
            </a:r>
            <a:r>
              <a:rPr lang="de-DE" sz="8000" b="1" i="1" dirty="0" smtClean="0">
                <a:solidFill>
                  <a:srgbClr val="FF0000"/>
                </a:solidFill>
                <a:effectLst>
                  <a:outerShdw blurRad="38100" dist="38100" dir="2700000" algn="tl">
                    <a:srgbClr val="000000">
                      <a:alpha val="43137"/>
                    </a:srgbClr>
                  </a:outerShdw>
                </a:effectLst>
              </a:rPr>
              <a:t>Februar</a:t>
            </a:r>
            <a:r>
              <a:rPr lang="de-DE" sz="8000" b="1" i="1" dirty="0" smtClean="0">
                <a:effectLst>
                  <a:outerShdw blurRad="38100" dist="38100" dir="2700000" algn="tl">
                    <a:srgbClr val="000000">
                      <a:alpha val="43137"/>
                    </a:srgbClr>
                  </a:outerShdw>
                </a:effectLst>
              </a:rPr>
              <a:t> </a:t>
            </a:r>
            <a:r>
              <a:rPr lang="de-DE" sz="8000" b="1" i="1" dirty="0" smtClean="0"/>
              <a:t>- </a:t>
            </a:r>
            <a:r>
              <a:rPr lang="de-DE" sz="8000" b="1" i="1" dirty="0" smtClean="0">
                <a:solidFill>
                  <a:srgbClr val="00B050"/>
                </a:solidFill>
              </a:rPr>
              <a:t>März</a:t>
            </a:r>
            <a:endParaRPr lang="ru-RU" sz="8000" b="1" i="1" dirty="0">
              <a:solidFill>
                <a:srgbClr val="00B05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09984" y="0"/>
            <a:ext cx="4214842" cy="6863417"/>
          </a:xfrm>
          <a:prstGeom prst="rect">
            <a:avLst/>
          </a:prstGeom>
        </p:spPr>
        <p:txBody>
          <a:bodyPr wrap="square">
            <a:spAutoFit/>
          </a:bodyPr>
          <a:lstStyle/>
          <a:p>
            <a:r>
              <a:rPr lang="ru-RU" sz="4400" b="1" i="1" dirty="0" smtClean="0">
                <a:solidFill>
                  <a:srgbClr val="FF0000"/>
                </a:solidFill>
                <a:effectLst>
                  <a:outerShdw blurRad="38100" dist="38100" dir="2700000" algn="tl">
                    <a:srgbClr val="000000">
                      <a:alpha val="43137"/>
                    </a:srgbClr>
                  </a:outerShdw>
                </a:effectLst>
              </a:rPr>
              <a:t>– </a:t>
            </a:r>
            <a:r>
              <a:rPr lang="de-DE" sz="4400" b="1" i="1" dirty="0" smtClean="0">
                <a:solidFill>
                  <a:srgbClr val="FF0000"/>
                </a:solidFill>
                <a:effectLst>
                  <a:outerShdw blurRad="38100" dist="38100" dir="2700000" algn="tl">
                    <a:srgbClr val="000000">
                      <a:alpha val="43137"/>
                    </a:srgbClr>
                  </a:outerShdw>
                </a:effectLst>
              </a:rPr>
              <a:t>August </a:t>
            </a:r>
            <a:r>
              <a:rPr lang="ru-RU" sz="4400" b="1" i="1" dirty="0" smtClean="0">
                <a:solidFill>
                  <a:srgbClr val="FF0000"/>
                </a:solidFill>
                <a:effectLst>
                  <a:outerShdw blurRad="38100" dist="38100" dir="2700000" algn="tl">
                    <a:srgbClr val="000000">
                      <a:alpha val="43137"/>
                    </a:srgbClr>
                  </a:outerShdw>
                </a:effectLst>
              </a:rPr>
              <a:t>–</a:t>
            </a:r>
            <a:endParaRPr lang="ru-RU" sz="4400" b="1" i="1" dirty="0" smtClean="0">
              <a:solidFill>
                <a:srgbClr val="FF0000"/>
              </a:solidFill>
              <a:effectLst>
                <a:outerShdw blurRad="38100" dist="38100" dir="2700000" algn="tl">
                  <a:srgbClr val="000000">
                    <a:alpha val="43137"/>
                  </a:srgbClr>
                </a:outerShdw>
              </a:effectLst>
              <a:sym typeface="Symbol"/>
            </a:endParaRPr>
          </a:p>
          <a:p>
            <a:r>
              <a:rPr lang="ru-RU" sz="4400" b="1" i="1" dirty="0" smtClean="0">
                <a:solidFill>
                  <a:srgbClr val="00B050"/>
                </a:solidFill>
                <a:effectLst>
                  <a:outerShdw blurRad="38100" dist="38100" dir="2700000" algn="tl">
                    <a:srgbClr val="000000">
                      <a:alpha val="43137"/>
                    </a:srgbClr>
                  </a:outerShdw>
                </a:effectLst>
              </a:rPr>
              <a:t>–</a:t>
            </a:r>
            <a:r>
              <a:rPr lang="de-DE" sz="4400" b="1" i="1" dirty="0" smtClean="0">
                <a:solidFill>
                  <a:srgbClr val="00B050"/>
                </a:solidFill>
                <a:effectLst>
                  <a:outerShdw blurRad="38100" dist="38100" dir="2700000" algn="tl">
                    <a:srgbClr val="000000">
                      <a:alpha val="43137"/>
                    </a:srgbClr>
                  </a:outerShdw>
                </a:effectLst>
              </a:rPr>
              <a:t> Januar </a:t>
            </a:r>
            <a:r>
              <a:rPr lang="ru-RU" sz="4400" b="1" i="1" dirty="0" smtClean="0">
                <a:solidFill>
                  <a:srgbClr val="00B050"/>
                </a:solidFill>
                <a:effectLst>
                  <a:outerShdw blurRad="38100" dist="38100" dir="2700000" algn="tl">
                    <a:srgbClr val="000000">
                      <a:alpha val="43137"/>
                    </a:srgbClr>
                  </a:outerShdw>
                </a:effectLst>
              </a:rPr>
              <a:t>–</a:t>
            </a:r>
            <a:endParaRPr lang="ru-RU" sz="4400" b="1" dirty="0" smtClean="0">
              <a:solidFill>
                <a:srgbClr val="00B050"/>
              </a:solidFill>
              <a:effectLst>
                <a:outerShdw blurRad="38100" dist="38100" dir="2700000" algn="tl">
                  <a:srgbClr val="000000">
                    <a:alpha val="43137"/>
                  </a:srgbClr>
                </a:outerShdw>
              </a:effectLst>
              <a:sym typeface="Symbol"/>
            </a:endParaRPr>
          </a:p>
          <a:p>
            <a:r>
              <a:rPr lang="ru-RU" sz="4400" b="1" i="1" dirty="0" smtClean="0">
                <a:solidFill>
                  <a:srgbClr val="9900FF"/>
                </a:solidFill>
                <a:effectLst>
                  <a:outerShdw blurRad="38100" dist="38100" dir="2700000" algn="tl">
                    <a:srgbClr val="000000">
                      <a:alpha val="43137"/>
                    </a:srgbClr>
                  </a:outerShdw>
                </a:effectLst>
              </a:rPr>
              <a:t>–</a:t>
            </a:r>
            <a:r>
              <a:rPr lang="de-DE" sz="4400" b="1" i="1" dirty="0" smtClean="0">
                <a:solidFill>
                  <a:srgbClr val="9900FF"/>
                </a:solidFill>
                <a:effectLst>
                  <a:outerShdw blurRad="38100" dist="38100" dir="2700000" algn="tl">
                    <a:srgbClr val="000000">
                      <a:alpha val="43137"/>
                    </a:srgbClr>
                  </a:outerShdw>
                </a:effectLst>
              </a:rPr>
              <a:t> Oktober </a:t>
            </a:r>
            <a:r>
              <a:rPr lang="ru-RU" sz="4400" b="1" i="1" dirty="0" smtClean="0">
                <a:solidFill>
                  <a:srgbClr val="9900FF"/>
                </a:solidFill>
                <a:effectLst>
                  <a:outerShdw blurRad="38100" dist="38100" dir="2700000" algn="tl">
                    <a:srgbClr val="000000">
                      <a:alpha val="43137"/>
                    </a:srgbClr>
                  </a:outerShdw>
                </a:effectLst>
              </a:rPr>
              <a:t>–</a:t>
            </a:r>
            <a:endParaRPr lang="ru-RU" sz="4400" b="1" dirty="0" smtClean="0">
              <a:solidFill>
                <a:srgbClr val="9900FF"/>
              </a:solidFill>
              <a:effectLst>
                <a:outerShdw blurRad="38100" dist="38100" dir="2700000" algn="tl">
                  <a:srgbClr val="000000">
                    <a:alpha val="43137"/>
                  </a:srgbClr>
                </a:outerShdw>
              </a:effectLst>
              <a:sym typeface="Symbol"/>
            </a:endParaRPr>
          </a:p>
          <a:p>
            <a:r>
              <a:rPr lang="ru-RU" sz="4400" b="1" i="1" dirty="0" smtClean="0">
                <a:solidFill>
                  <a:schemeClr val="accent6">
                    <a:lumMod val="75000"/>
                  </a:schemeClr>
                </a:solidFill>
                <a:effectLst>
                  <a:outerShdw blurRad="38100" dist="38100" dir="2700000" algn="tl">
                    <a:srgbClr val="000000">
                      <a:alpha val="43137"/>
                    </a:srgbClr>
                  </a:outerShdw>
                </a:effectLst>
              </a:rPr>
              <a:t>–</a:t>
            </a:r>
            <a:r>
              <a:rPr lang="de-DE" sz="4400" b="1" i="1" dirty="0" smtClean="0">
                <a:solidFill>
                  <a:schemeClr val="accent6">
                    <a:lumMod val="75000"/>
                  </a:schemeClr>
                </a:solidFill>
                <a:effectLst>
                  <a:outerShdw blurRad="38100" dist="38100" dir="2700000" algn="tl">
                    <a:srgbClr val="000000">
                      <a:alpha val="43137"/>
                    </a:srgbClr>
                  </a:outerShdw>
                </a:effectLst>
              </a:rPr>
              <a:t> April </a:t>
            </a:r>
            <a:r>
              <a:rPr lang="ru-RU" sz="4400" b="1" i="1" dirty="0" smtClean="0">
                <a:solidFill>
                  <a:schemeClr val="accent6">
                    <a:lumMod val="75000"/>
                  </a:schemeClr>
                </a:solidFill>
                <a:effectLst>
                  <a:outerShdw blurRad="38100" dist="38100" dir="2700000" algn="tl">
                    <a:srgbClr val="000000">
                      <a:alpha val="43137"/>
                    </a:srgbClr>
                  </a:outerShdw>
                </a:effectLst>
              </a:rPr>
              <a:t>–</a:t>
            </a:r>
            <a:endParaRPr lang="ru-RU" sz="4400" b="1" dirty="0" smtClean="0">
              <a:solidFill>
                <a:schemeClr val="accent6">
                  <a:lumMod val="75000"/>
                </a:schemeClr>
              </a:solidFill>
              <a:effectLst>
                <a:outerShdw blurRad="38100" dist="38100" dir="2700000" algn="tl">
                  <a:srgbClr val="000000">
                    <a:alpha val="43137"/>
                  </a:srgbClr>
                </a:outerShdw>
              </a:effectLst>
              <a:sym typeface="Symbol"/>
            </a:endParaRPr>
          </a:p>
          <a:p>
            <a:r>
              <a:rPr lang="ru-RU" sz="4400" b="1" i="1" dirty="0" smtClean="0">
                <a:solidFill>
                  <a:srgbClr val="00B0F0"/>
                </a:solidFill>
                <a:effectLst>
                  <a:outerShdw blurRad="38100" dist="38100" dir="2700000" algn="tl">
                    <a:srgbClr val="000000">
                      <a:alpha val="43137"/>
                    </a:srgbClr>
                  </a:outerShdw>
                </a:effectLst>
              </a:rPr>
              <a:t>–</a:t>
            </a:r>
            <a:r>
              <a:rPr lang="de-DE" sz="4400" b="1" i="1" dirty="0" smtClean="0">
                <a:solidFill>
                  <a:srgbClr val="00B0F0"/>
                </a:solidFill>
                <a:effectLst>
                  <a:outerShdw blurRad="38100" dist="38100" dir="2700000" algn="tl">
                    <a:srgbClr val="000000">
                      <a:alpha val="43137"/>
                    </a:srgbClr>
                  </a:outerShdw>
                </a:effectLst>
              </a:rPr>
              <a:t> September</a:t>
            </a:r>
            <a:r>
              <a:rPr lang="ru-RU" sz="4400" b="1" i="1" dirty="0" smtClean="0">
                <a:solidFill>
                  <a:srgbClr val="00B0F0"/>
                </a:solidFill>
                <a:effectLst>
                  <a:outerShdw blurRad="38100" dist="38100" dir="2700000" algn="tl">
                    <a:srgbClr val="000000">
                      <a:alpha val="43137"/>
                    </a:srgbClr>
                  </a:outerShdw>
                </a:effectLst>
              </a:rPr>
              <a:t> –</a:t>
            </a:r>
          </a:p>
          <a:p>
            <a:r>
              <a:rPr lang="ru-RU" sz="4400" b="1" i="1" dirty="0" smtClean="0">
                <a:solidFill>
                  <a:srgbClr val="008000"/>
                </a:solidFill>
                <a:effectLst>
                  <a:outerShdw blurRad="38100" dist="38100" dir="2700000" algn="tl">
                    <a:srgbClr val="000000">
                      <a:alpha val="43137"/>
                    </a:srgbClr>
                  </a:outerShdw>
                </a:effectLst>
              </a:rPr>
              <a:t>–</a:t>
            </a:r>
            <a:r>
              <a:rPr lang="de-DE" sz="4400" b="1" i="1" dirty="0" smtClean="0">
                <a:solidFill>
                  <a:srgbClr val="008000"/>
                </a:solidFill>
                <a:effectLst>
                  <a:outerShdw blurRad="38100" dist="38100" dir="2700000" algn="tl">
                    <a:srgbClr val="000000">
                      <a:alpha val="43137"/>
                    </a:srgbClr>
                  </a:outerShdw>
                </a:effectLst>
              </a:rPr>
              <a:t> März </a:t>
            </a:r>
            <a:r>
              <a:rPr lang="ru-RU" sz="4400" b="1" i="1" dirty="0" smtClean="0">
                <a:solidFill>
                  <a:srgbClr val="008000"/>
                </a:solidFill>
                <a:effectLst>
                  <a:outerShdw blurRad="38100" dist="38100" dir="2700000" algn="tl">
                    <a:srgbClr val="000000">
                      <a:alpha val="43137"/>
                    </a:srgbClr>
                  </a:outerShdw>
                </a:effectLst>
              </a:rPr>
              <a:t>–</a:t>
            </a:r>
            <a:endParaRPr lang="ru-RU" sz="4400" b="1" dirty="0" smtClean="0">
              <a:solidFill>
                <a:srgbClr val="008000"/>
              </a:solidFill>
              <a:effectLst>
                <a:outerShdw blurRad="38100" dist="38100" dir="2700000" algn="tl">
                  <a:srgbClr val="000000">
                    <a:alpha val="43137"/>
                  </a:srgbClr>
                </a:outerShdw>
              </a:effectLst>
              <a:sym typeface="Symbol"/>
            </a:endParaRPr>
          </a:p>
          <a:p>
            <a:r>
              <a:rPr lang="ru-RU" sz="4400" b="1" i="1" dirty="0" smtClean="0">
                <a:solidFill>
                  <a:srgbClr val="FF66FF"/>
                </a:solidFill>
                <a:effectLst>
                  <a:outerShdw blurRad="38100" dist="38100" dir="2700000" algn="tl">
                    <a:srgbClr val="000000">
                      <a:alpha val="43137"/>
                    </a:srgbClr>
                  </a:outerShdw>
                </a:effectLst>
              </a:rPr>
              <a:t>–</a:t>
            </a:r>
            <a:r>
              <a:rPr lang="de-DE" sz="4400" b="1" i="1" dirty="0" smtClean="0">
                <a:solidFill>
                  <a:srgbClr val="FF66FF"/>
                </a:solidFill>
                <a:effectLst>
                  <a:outerShdw blurRad="38100" dist="38100" dir="2700000" algn="tl">
                    <a:srgbClr val="000000">
                      <a:alpha val="43137"/>
                    </a:srgbClr>
                  </a:outerShdw>
                </a:effectLst>
              </a:rPr>
              <a:t> Juni </a:t>
            </a:r>
            <a:r>
              <a:rPr lang="ru-RU" sz="4400" b="1" i="1" dirty="0" smtClean="0">
                <a:solidFill>
                  <a:srgbClr val="FF66FF"/>
                </a:solidFill>
                <a:effectLst>
                  <a:outerShdw blurRad="38100" dist="38100" dir="2700000" algn="tl">
                    <a:srgbClr val="000000">
                      <a:alpha val="43137"/>
                    </a:srgbClr>
                  </a:outerShdw>
                </a:effectLst>
              </a:rPr>
              <a:t>–</a:t>
            </a:r>
            <a:endParaRPr lang="ru-RU" sz="4400" b="1" dirty="0" smtClean="0">
              <a:solidFill>
                <a:srgbClr val="FF66FF"/>
              </a:solidFill>
              <a:effectLst>
                <a:outerShdw blurRad="38100" dist="38100" dir="2700000" algn="tl">
                  <a:srgbClr val="000000">
                    <a:alpha val="43137"/>
                  </a:srgbClr>
                </a:outerShdw>
              </a:effectLst>
              <a:sym typeface="Symbol"/>
            </a:endParaRPr>
          </a:p>
          <a:p>
            <a:r>
              <a:rPr lang="ru-RU" sz="4400" b="1" i="1" dirty="0" smtClean="0">
                <a:solidFill>
                  <a:srgbClr val="0000FF"/>
                </a:solidFill>
                <a:effectLst>
                  <a:outerShdw blurRad="38100" dist="38100" dir="2700000" algn="tl">
                    <a:srgbClr val="000000">
                      <a:alpha val="43137"/>
                    </a:srgbClr>
                  </a:outerShdw>
                </a:effectLst>
              </a:rPr>
              <a:t>– </a:t>
            </a:r>
            <a:r>
              <a:rPr lang="de-DE" sz="4400" b="1" i="1" dirty="0" smtClean="0">
                <a:solidFill>
                  <a:srgbClr val="0000FF"/>
                </a:solidFill>
                <a:effectLst>
                  <a:outerShdw blurRad="38100" dist="38100" dir="2700000" algn="tl">
                    <a:srgbClr val="000000">
                      <a:alpha val="43137"/>
                    </a:srgbClr>
                  </a:outerShdw>
                </a:effectLst>
              </a:rPr>
              <a:t>November</a:t>
            </a:r>
            <a:r>
              <a:rPr lang="ru-RU" sz="4400" b="1" i="1" dirty="0" smtClean="0">
                <a:solidFill>
                  <a:srgbClr val="0000FF"/>
                </a:solidFill>
                <a:effectLst>
                  <a:outerShdw blurRad="38100" dist="38100" dir="2700000" algn="tl">
                    <a:srgbClr val="000000">
                      <a:alpha val="43137"/>
                    </a:srgbClr>
                  </a:outerShdw>
                </a:effectLst>
              </a:rPr>
              <a:t> –</a:t>
            </a:r>
          </a:p>
          <a:p>
            <a:r>
              <a:rPr lang="ru-RU" sz="4400" b="1" i="1" dirty="0" smtClean="0">
                <a:solidFill>
                  <a:srgbClr val="C00000"/>
                </a:solidFill>
                <a:effectLst>
                  <a:outerShdw blurRad="38100" dist="38100" dir="2700000" algn="tl">
                    <a:srgbClr val="000000">
                      <a:alpha val="43137"/>
                    </a:srgbClr>
                  </a:outerShdw>
                </a:effectLst>
              </a:rPr>
              <a:t>– </a:t>
            </a:r>
            <a:r>
              <a:rPr lang="de-DE" sz="4400" b="1" i="1" dirty="0" smtClean="0">
                <a:solidFill>
                  <a:srgbClr val="C00000"/>
                </a:solidFill>
                <a:effectLst>
                  <a:outerShdw blurRad="38100" dist="38100" dir="2700000" algn="tl">
                    <a:srgbClr val="000000">
                      <a:alpha val="43137"/>
                    </a:srgbClr>
                  </a:outerShdw>
                </a:effectLst>
              </a:rPr>
              <a:t>Juli</a:t>
            </a:r>
            <a:r>
              <a:rPr lang="ru-RU" sz="4400" b="1" i="1" dirty="0" smtClean="0">
                <a:solidFill>
                  <a:srgbClr val="C00000"/>
                </a:solidFill>
                <a:effectLst>
                  <a:outerShdw blurRad="38100" dist="38100" dir="2700000" algn="tl">
                    <a:srgbClr val="000000">
                      <a:alpha val="43137"/>
                    </a:srgbClr>
                  </a:outerShdw>
                </a:effectLst>
              </a:rPr>
              <a:t> –</a:t>
            </a:r>
          </a:p>
          <a:p>
            <a:r>
              <a:rPr lang="ru-RU" sz="4400" b="1" i="1" dirty="0" smtClean="0">
                <a:solidFill>
                  <a:schemeClr val="accent3">
                    <a:lumMod val="75000"/>
                  </a:schemeClr>
                </a:solidFill>
                <a:effectLst>
                  <a:outerShdw blurRad="38100" dist="38100" dir="2700000" algn="tl">
                    <a:srgbClr val="000000">
                      <a:alpha val="43137"/>
                    </a:srgbClr>
                  </a:outerShdw>
                </a:effectLst>
              </a:rPr>
              <a:t>– </a:t>
            </a:r>
            <a:r>
              <a:rPr lang="de-DE" sz="4400" b="1" i="1" dirty="0" smtClean="0">
                <a:solidFill>
                  <a:schemeClr val="accent3">
                    <a:lumMod val="75000"/>
                  </a:schemeClr>
                </a:solidFill>
                <a:effectLst>
                  <a:outerShdw blurRad="38100" dist="38100" dir="2700000" algn="tl">
                    <a:srgbClr val="000000">
                      <a:alpha val="43137"/>
                    </a:srgbClr>
                  </a:outerShdw>
                </a:effectLst>
              </a:rPr>
              <a:t>Mai</a:t>
            </a:r>
            <a:r>
              <a:rPr lang="ru-RU" sz="4400" b="1" i="1" dirty="0" smtClean="0">
                <a:solidFill>
                  <a:schemeClr val="accent3">
                    <a:lumMod val="75000"/>
                  </a:schemeClr>
                </a:solidFill>
                <a:effectLst>
                  <a:outerShdw blurRad="38100" dist="38100" dir="2700000" algn="tl">
                    <a:srgbClr val="000000">
                      <a:alpha val="43137"/>
                    </a:srgbClr>
                  </a:outerShdw>
                </a:effectLst>
              </a:rPr>
              <a:t> –</a:t>
            </a:r>
            <a:endParaRPr lang="ru-RU" sz="4400" b="1" i="1" dirty="0">
              <a:solidFill>
                <a:schemeClr val="accent3">
                  <a:lumMod val="75000"/>
                </a:schemeClr>
              </a:solidFill>
              <a:effectLst>
                <a:outerShdw blurRad="38100" dist="38100" dir="2700000" algn="tl">
                  <a:srgbClr val="000000">
                    <a:alpha val="43137"/>
                  </a:srgbClr>
                </a:outerShdw>
              </a:effectLst>
            </a:endParaRPr>
          </a:p>
        </p:txBody>
      </p:sp>
      <p:sp>
        <p:nvSpPr>
          <p:cNvPr id="4" name="Прямоугольник 3"/>
          <p:cNvSpPr/>
          <p:nvPr/>
        </p:nvSpPr>
        <p:spPr>
          <a:xfrm>
            <a:off x="0" y="0"/>
            <a:ext cx="3324599" cy="769441"/>
          </a:xfrm>
          <a:prstGeom prst="rect">
            <a:avLst/>
          </a:prstGeom>
        </p:spPr>
        <p:txBody>
          <a:bodyPr wrap="square">
            <a:spAutoFit/>
          </a:bodyPr>
          <a:lstStyle/>
          <a:p>
            <a:pPr algn="r"/>
            <a:r>
              <a:rPr lang="de-DE" sz="4400" b="1" i="1" dirty="0" smtClean="0">
                <a:solidFill>
                  <a:srgbClr val="FF0000"/>
                </a:solidFill>
                <a:effectLst>
                  <a:outerShdw blurRad="38100" dist="38100" dir="2700000" algn="tl">
                    <a:srgbClr val="000000">
                      <a:alpha val="43137"/>
                    </a:srgbClr>
                  </a:outerShdw>
                </a:effectLst>
              </a:rPr>
              <a:t>Juli</a:t>
            </a:r>
            <a:endParaRPr lang="ru-RU" sz="4400" dirty="0">
              <a:solidFill>
                <a:srgbClr val="FF0000"/>
              </a:solidFill>
              <a:effectLst>
                <a:outerShdw blurRad="38100" dist="38100" dir="2700000" algn="tl">
                  <a:srgbClr val="000000">
                    <a:alpha val="43137"/>
                  </a:srgbClr>
                </a:outerShdw>
              </a:effectLst>
            </a:endParaRPr>
          </a:p>
        </p:txBody>
      </p:sp>
      <p:sp>
        <p:nvSpPr>
          <p:cNvPr id="5" name="Прямоугольник 4"/>
          <p:cNvSpPr/>
          <p:nvPr/>
        </p:nvSpPr>
        <p:spPr>
          <a:xfrm>
            <a:off x="0" y="642918"/>
            <a:ext cx="3324599" cy="769441"/>
          </a:xfrm>
          <a:prstGeom prst="rect">
            <a:avLst/>
          </a:prstGeom>
        </p:spPr>
        <p:txBody>
          <a:bodyPr wrap="square">
            <a:spAutoFit/>
          </a:bodyPr>
          <a:lstStyle/>
          <a:p>
            <a:pPr algn="r"/>
            <a:r>
              <a:rPr lang="de-DE" sz="4400" b="1" i="1" dirty="0" smtClean="0">
                <a:solidFill>
                  <a:srgbClr val="00B050"/>
                </a:solidFill>
                <a:effectLst>
                  <a:outerShdw blurRad="38100" dist="38100" dir="2700000" algn="tl">
                    <a:srgbClr val="000000">
                      <a:alpha val="43137"/>
                    </a:srgbClr>
                  </a:outerShdw>
                </a:effectLst>
              </a:rPr>
              <a:t>Dezember</a:t>
            </a:r>
            <a:endParaRPr lang="ru-RU" sz="4400" dirty="0">
              <a:solidFill>
                <a:srgbClr val="00B050"/>
              </a:solidFill>
              <a:effectLst>
                <a:outerShdw blurRad="38100" dist="38100" dir="2700000" algn="tl">
                  <a:srgbClr val="000000">
                    <a:alpha val="43137"/>
                  </a:srgbClr>
                </a:outerShdw>
              </a:effectLst>
            </a:endParaRPr>
          </a:p>
        </p:txBody>
      </p:sp>
      <p:sp>
        <p:nvSpPr>
          <p:cNvPr id="6" name="Прямоугольник 5"/>
          <p:cNvSpPr/>
          <p:nvPr/>
        </p:nvSpPr>
        <p:spPr>
          <a:xfrm>
            <a:off x="0" y="1285861"/>
            <a:ext cx="3324599" cy="769441"/>
          </a:xfrm>
          <a:prstGeom prst="rect">
            <a:avLst/>
          </a:prstGeom>
        </p:spPr>
        <p:txBody>
          <a:bodyPr wrap="square">
            <a:spAutoFit/>
          </a:bodyPr>
          <a:lstStyle/>
          <a:p>
            <a:pPr algn="r"/>
            <a:r>
              <a:rPr lang="de-DE" sz="4400" b="1" i="1" dirty="0" smtClean="0">
                <a:solidFill>
                  <a:srgbClr val="9900FF"/>
                </a:solidFill>
                <a:effectLst>
                  <a:outerShdw blurRad="38100" dist="38100" dir="2700000" algn="tl">
                    <a:srgbClr val="000000">
                      <a:alpha val="43137"/>
                    </a:srgbClr>
                  </a:outerShdw>
                </a:effectLst>
              </a:rPr>
              <a:t>September</a:t>
            </a:r>
            <a:endParaRPr lang="ru-RU" sz="4400" dirty="0">
              <a:solidFill>
                <a:srgbClr val="9900FF"/>
              </a:solidFill>
              <a:effectLst>
                <a:outerShdw blurRad="38100" dist="38100" dir="2700000" algn="tl">
                  <a:srgbClr val="000000">
                    <a:alpha val="43137"/>
                  </a:srgbClr>
                </a:outerShdw>
              </a:effectLst>
            </a:endParaRPr>
          </a:p>
        </p:txBody>
      </p:sp>
      <p:sp>
        <p:nvSpPr>
          <p:cNvPr id="7" name="Прямоугольник 6"/>
          <p:cNvSpPr/>
          <p:nvPr/>
        </p:nvSpPr>
        <p:spPr>
          <a:xfrm>
            <a:off x="-71438" y="1928802"/>
            <a:ext cx="3324599" cy="769441"/>
          </a:xfrm>
          <a:prstGeom prst="rect">
            <a:avLst/>
          </a:prstGeom>
        </p:spPr>
        <p:txBody>
          <a:bodyPr wrap="square">
            <a:spAutoFit/>
          </a:bodyPr>
          <a:lstStyle/>
          <a:p>
            <a:pPr algn="r"/>
            <a:r>
              <a:rPr lang="de-DE" sz="4400" b="1" i="1" dirty="0" smtClean="0">
                <a:solidFill>
                  <a:schemeClr val="accent6">
                    <a:lumMod val="75000"/>
                  </a:schemeClr>
                </a:solidFill>
                <a:effectLst>
                  <a:outerShdw blurRad="38100" dist="38100" dir="2700000" algn="tl">
                    <a:srgbClr val="000000">
                      <a:alpha val="43137"/>
                    </a:srgbClr>
                  </a:outerShdw>
                </a:effectLst>
              </a:rPr>
              <a:t>März</a:t>
            </a:r>
            <a:endParaRPr lang="ru-RU" sz="4400" dirty="0">
              <a:solidFill>
                <a:schemeClr val="accent6">
                  <a:lumMod val="75000"/>
                </a:schemeClr>
              </a:solidFill>
              <a:effectLst>
                <a:outerShdw blurRad="38100" dist="38100" dir="2700000" algn="tl">
                  <a:srgbClr val="000000">
                    <a:alpha val="43137"/>
                  </a:srgbClr>
                </a:outerShdw>
              </a:effectLst>
            </a:endParaRPr>
          </a:p>
        </p:txBody>
      </p:sp>
      <p:sp>
        <p:nvSpPr>
          <p:cNvPr id="8" name="Прямоугольник 7"/>
          <p:cNvSpPr/>
          <p:nvPr/>
        </p:nvSpPr>
        <p:spPr>
          <a:xfrm>
            <a:off x="-82690" y="2643182"/>
            <a:ext cx="3407289" cy="769441"/>
          </a:xfrm>
          <a:prstGeom prst="rect">
            <a:avLst/>
          </a:prstGeom>
        </p:spPr>
        <p:txBody>
          <a:bodyPr wrap="square">
            <a:spAutoFit/>
          </a:bodyPr>
          <a:lstStyle/>
          <a:p>
            <a:pPr algn="r"/>
            <a:r>
              <a:rPr lang="de-DE" sz="4400" b="1" i="1" dirty="0" smtClean="0">
                <a:solidFill>
                  <a:srgbClr val="00B0F0"/>
                </a:solidFill>
                <a:effectLst>
                  <a:outerShdw blurRad="38100" dist="38100" dir="2700000" algn="tl">
                    <a:srgbClr val="000000">
                      <a:alpha val="43137"/>
                    </a:srgbClr>
                  </a:outerShdw>
                </a:effectLst>
              </a:rPr>
              <a:t>August</a:t>
            </a:r>
            <a:endParaRPr lang="ru-RU" sz="4400" dirty="0">
              <a:solidFill>
                <a:srgbClr val="00B0F0"/>
              </a:solidFill>
              <a:effectLst>
                <a:outerShdw blurRad="38100" dist="38100" dir="2700000" algn="tl">
                  <a:srgbClr val="000000">
                    <a:alpha val="43137"/>
                  </a:srgbClr>
                </a:outerShdw>
              </a:effectLst>
            </a:endParaRPr>
          </a:p>
        </p:txBody>
      </p:sp>
      <p:sp>
        <p:nvSpPr>
          <p:cNvPr id="9" name="Прямоугольник 8"/>
          <p:cNvSpPr/>
          <p:nvPr/>
        </p:nvSpPr>
        <p:spPr>
          <a:xfrm>
            <a:off x="-93942" y="3286124"/>
            <a:ext cx="3489979" cy="769441"/>
          </a:xfrm>
          <a:prstGeom prst="rect">
            <a:avLst/>
          </a:prstGeom>
        </p:spPr>
        <p:txBody>
          <a:bodyPr wrap="square">
            <a:spAutoFit/>
          </a:bodyPr>
          <a:lstStyle/>
          <a:p>
            <a:pPr algn="r"/>
            <a:r>
              <a:rPr lang="de-DE" sz="4400" b="1" i="1" dirty="0" smtClean="0">
                <a:solidFill>
                  <a:srgbClr val="008000"/>
                </a:solidFill>
                <a:effectLst>
                  <a:outerShdw blurRad="38100" dist="38100" dir="2700000" algn="tl">
                    <a:srgbClr val="000000">
                      <a:alpha val="43137"/>
                    </a:srgbClr>
                  </a:outerShdw>
                </a:effectLst>
              </a:rPr>
              <a:t>Februar</a:t>
            </a:r>
            <a:endParaRPr lang="ru-RU" sz="4400" dirty="0">
              <a:solidFill>
                <a:srgbClr val="008000"/>
              </a:solidFill>
              <a:effectLst>
                <a:outerShdw blurRad="38100" dist="38100" dir="2700000" algn="tl">
                  <a:srgbClr val="000000">
                    <a:alpha val="43137"/>
                  </a:srgbClr>
                </a:outerShdw>
              </a:effectLst>
            </a:endParaRPr>
          </a:p>
        </p:txBody>
      </p:sp>
      <p:sp>
        <p:nvSpPr>
          <p:cNvPr id="10" name="Прямоугольник 9"/>
          <p:cNvSpPr/>
          <p:nvPr/>
        </p:nvSpPr>
        <p:spPr>
          <a:xfrm>
            <a:off x="-93942" y="4000504"/>
            <a:ext cx="3489979" cy="769441"/>
          </a:xfrm>
          <a:prstGeom prst="rect">
            <a:avLst/>
          </a:prstGeom>
        </p:spPr>
        <p:txBody>
          <a:bodyPr wrap="square">
            <a:spAutoFit/>
          </a:bodyPr>
          <a:lstStyle/>
          <a:p>
            <a:pPr algn="r"/>
            <a:r>
              <a:rPr lang="de-DE" sz="4400" b="1" i="1" dirty="0" smtClean="0">
                <a:solidFill>
                  <a:srgbClr val="FF66FF"/>
                </a:solidFill>
                <a:effectLst>
                  <a:outerShdw blurRad="38100" dist="38100" dir="2700000" algn="tl">
                    <a:srgbClr val="000000">
                      <a:alpha val="43137"/>
                    </a:srgbClr>
                  </a:outerShdw>
                </a:effectLst>
              </a:rPr>
              <a:t>Mai</a:t>
            </a:r>
            <a:endParaRPr lang="ru-RU" sz="4400" dirty="0">
              <a:solidFill>
                <a:srgbClr val="FF66FF"/>
              </a:solidFill>
              <a:effectLst>
                <a:outerShdw blurRad="38100" dist="38100" dir="2700000" algn="tl">
                  <a:srgbClr val="000000">
                    <a:alpha val="43137"/>
                  </a:srgbClr>
                </a:outerShdw>
              </a:effectLst>
            </a:endParaRPr>
          </a:p>
        </p:txBody>
      </p:sp>
      <p:sp>
        <p:nvSpPr>
          <p:cNvPr id="11" name="Прямоугольник 10"/>
          <p:cNvSpPr/>
          <p:nvPr/>
        </p:nvSpPr>
        <p:spPr>
          <a:xfrm>
            <a:off x="0" y="4643446"/>
            <a:ext cx="3324599" cy="769441"/>
          </a:xfrm>
          <a:prstGeom prst="rect">
            <a:avLst/>
          </a:prstGeom>
        </p:spPr>
        <p:txBody>
          <a:bodyPr wrap="square">
            <a:spAutoFit/>
          </a:bodyPr>
          <a:lstStyle/>
          <a:p>
            <a:pPr algn="r"/>
            <a:r>
              <a:rPr lang="de-DE" sz="4400" b="1" i="1" dirty="0" smtClean="0">
                <a:solidFill>
                  <a:srgbClr val="0000FF"/>
                </a:solidFill>
                <a:effectLst>
                  <a:outerShdw blurRad="38100" dist="38100" dir="2700000" algn="tl">
                    <a:srgbClr val="000000">
                      <a:alpha val="43137"/>
                    </a:srgbClr>
                  </a:outerShdw>
                </a:effectLst>
              </a:rPr>
              <a:t>Oktober</a:t>
            </a:r>
            <a:endParaRPr lang="ru-RU" sz="4400" dirty="0">
              <a:solidFill>
                <a:srgbClr val="0000FF"/>
              </a:solidFill>
              <a:effectLst>
                <a:outerShdw blurRad="38100" dist="38100" dir="2700000" algn="tl">
                  <a:srgbClr val="000000">
                    <a:alpha val="43137"/>
                  </a:srgbClr>
                </a:outerShdw>
              </a:effectLst>
            </a:endParaRPr>
          </a:p>
        </p:txBody>
      </p:sp>
      <p:sp>
        <p:nvSpPr>
          <p:cNvPr id="12" name="Прямоугольник 11"/>
          <p:cNvSpPr/>
          <p:nvPr/>
        </p:nvSpPr>
        <p:spPr>
          <a:xfrm>
            <a:off x="-93942" y="5357826"/>
            <a:ext cx="3489979" cy="769441"/>
          </a:xfrm>
          <a:prstGeom prst="rect">
            <a:avLst/>
          </a:prstGeom>
        </p:spPr>
        <p:txBody>
          <a:bodyPr wrap="square">
            <a:spAutoFit/>
          </a:bodyPr>
          <a:lstStyle/>
          <a:p>
            <a:pPr algn="r"/>
            <a:r>
              <a:rPr lang="de-DE" sz="4400" b="1" i="1" dirty="0" smtClean="0">
                <a:solidFill>
                  <a:srgbClr val="C00000"/>
                </a:solidFill>
                <a:effectLst>
                  <a:outerShdw blurRad="38100" dist="38100" dir="2700000" algn="tl">
                    <a:srgbClr val="000000">
                      <a:alpha val="43137"/>
                    </a:srgbClr>
                  </a:outerShdw>
                </a:effectLst>
              </a:rPr>
              <a:t>Juni</a:t>
            </a:r>
            <a:endParaRPr lang="ru-RU" sz="4400" dirty="0">
              <a:solidFill>
                <a:srgbClr val="C00000"/>
              </a:solidFill>
              <a:effectLst>
                <a:outerShdw blurRad="38100" dist="38100" dir="2700000" algn="tl">
                  <a:srgbClr val="000000">
                    <a:alpha val="43137"/>
                  </a:srgbClr>
                </a:outerShdw>
              </a:effectLst>
            </a:endParaRPr>
          </a:p>
        </p:txBody>
      </p:sp>
      <p:sp>
        <p:nvSpPr>
          <p:cNvPr id="13" name="Прямоугольник 12"/>
          <p:cNvSpPr/>
          <p:nvPr/>
        </p:nvSpPr>
        <p:spPr>
          <a:xfrm>
            <a:off x="-91629" y="6000768"/>
            <a:ext cx="3472986" cy="769441"/>
          </a:xfrm>
          <a:prstGeom prst="rect">
            <a:avLst/>
          </a:prstGeom>
        </p:spPr>
        <p:txBody>
          <a:bodyPr wrap="square">
            <a:spAutoFit/>
          </a:bodyPr>
          <a:lstStyle/>
          <a:p>
            <a:pPr algn="r"/>
            <a:r>
              <a:rPr lang="de-DE" sz="4400" b="1" i="1" dirty="0" smtClean="0">
                <a:solidFill>
                  <a:schemeClr val="accent3">
                    <a:lumMod val="75000"/>
                  </a:schemeClr>
                </a:solidFill>
                <a:effectLst>
                  <a:outerShdw blurRad="38100" dist="38100" dir="2700000" algn="tl">
                    <a:srgbClr val="000000">
                      <a:alpha val="43137"/>
                    </a:srgbClr>
                  </a:outerShdw>
                </a:effectLst>
              </a:rPr>
              <a:t>April</a:t>
            </a:r>
            <a:endParaRPr lang="ru-RU" sz="4400" dirty="0">
              <a:solidFill>
                <a:schemeClr val="accent3">
                  <a:lumMod val="75000"/>
                </a:schemeClr>
              </a:solidFill>
              <a:effectLst>
                <a:outerShdw blurRad="38100" dist="38100" dir="2700000" algn="tl">
                  <a:srgbClr val="000000">
                    <a:alpha val="43137"/>
                  </a:srgbClr>
                </a:outerShdw>
              </a:effectLst>
            </a:endParaRPr>
          </a:p>
        </p:txBody>
      </p:sp>
      <p:sp>
        <p:nvSpPr>
          <p:cNvPr id="14" name="Прямоугольник 13"/>
          <p:cNvSpPr/>
          <p:nvPr/>
        </p:nvSpPr>
        <p:spPr>
          <a:xfrm>
            <a:off x="8096263" y="0"/>
            <a:ext cx="3923221" cy="769441"/>
          </a:xfrm>
          <a:prstGeom prst="rect">
            <a:avLst/>
          </a:prstGeom>
        </p:spPr>
        <p:txBody>
          <a:bodyPr wrap="square">
            <a:spAutoFit/>
          </a:bodyPr>
          <a:lstStyle/>
          <a:p>
            <a:r>
              <a:rPr lang="de-DE" sz="4400" b="1" i="1" dirty="0" smtClean="0">
                <a:solidFill>
                  <a:srgbClr val="FF0000"/>
                </a:solidFill>
                <a:effectLst>
                  <a:outerShdw blurRad="38100" dist="38100" dir="2700000" algn="tl">
                    <a:srgbClr val="000000">
                      <a:alpha val="43137"/>
                    </a:srgbClr>
                  </a:outerShdw>
                </a:effectLst>
              </a:rPr>
              <a:t>September</a:t>
            </a:r>
            <a:endParaRPr lang="ru-RU" sz="4400" dirty="0">
              <a:solidFill>
                <a:srgbClr val="FF0000"/>
              </a:solidFill>
              <a:effectLst>
                <a:outerShdw blurRad="38100" dist="38100" dir="2700000" algn="tl">
                  <a:srgbClr val="000000">
                    <a:alpha val="43137"/>
                  </a:srgbClr>
                </a:outerShdw>
              </a:effectLst>
            </a:endParaRPr>
          </a:p>
        </p:txBody>
      </p:sp>
      <p:sp>
        <p:nvSpPr>
          <p:cNvPr id="15" name="Прямоугольник 14"/>
          <p:cNvSpPr/>
          <p:nvPr/>
        </p:nvSpPr>
        <p:spPr>
          <a:xfrm>
            <a:off x="8096264" y="714356"/>
            <a:ext cx="3429024" cy="769441"/>
          </a:xfrm>
          <a:prstGeom prst="rect">
            <a:avLst/>
          </a:prstGeom>
        </p:spPr>
        <p:txBody>
          <a:bodyPr wrap="square">
            <a:spAutoFit/>
          </a:bodyPr>
          <a:lstStyle/>
          <a:p>
            <a:r>
              <a:rPr lang="de-DE" sz="4400" b="1" i="1" dirty="0" smtClean="0">
                <a:solidFill>
                  <a:srgbClr val="00B050"/>
                </a:solidFill>
                <a:effectLst>
                  <a:outerShdw blurRad="38100" dist="38100" dir="2700000" algn="tl">
                    <a:srgbClr val="000000">
                      <a:alpha val="43137"/>
                    </a:srgbClr>
                  </a:outerShdw>
                </a:effectLst>
              </a:rPr>
              <a:t>Februar</a:t>
            </a:r>
            <a:endParaRPr lang="ru-RU" sz="4400" dirty="0">
              <a:solidFill>
                <a:srgbClr val="00B050"/>
              </a:solidFill>
              <a:effectLst>
                <a:outerShdw blurRad="38100" dist="38100" dir="2700000" algn="tl">
                  <a:srgbClr val="000000">
                    <a:alpha val="43137"/>
                  </a:srgbClr>
                </a:outerShdw>
              </a:effectLst>
            </a:endParaRPr>
          </a:p>
        </p:txBody>
      </p:sp>
      <p:sp>
        <p:nvSpPr>
          <p:cNvPr id="16" name="Прямоугольник 15"/>
          <p:cNvSpPr/>
          <p:nvPr/>
        </p:nvSpPr>
        <p:spPr>
          <a:xfrm>
            <a:off x="8096264" y="1428736"/>
            <a:ext cx="3429024" cy="769441"/>
          </a:xfrm>
          <a:prstGeom prst="rect">
            <a:avLst/>
          </a:prstGeom>
        </p:spPr>
        <p:txBody>
          <a:bodyPr wrap="square">
            <a:spAutoFit/>
          </a:bodyPr>
          <a:lstStyle/>
          <a:p>
            <a:r>
              <a:rPr lang="de-DE" sz="4400" b="1" i="1" dirty="0" smtClean="0">
                <a:solidFill>
                  <a:srgbClr val="9900FF"/>
                </a:solidFill>
                <a:effectLst>
                  <a:outerShdw blurRad="38100" dist="38100" dir="2700000" algn="tl">
                    <a:srgbClr val="000000">
                      <a:alpha val="43137"/>
                    </a:srgbClr>
                  </a:outerShdw>
                </a:effectLst>
              </a:rPr>
              <a:t>November</a:t>
            </a:r>
            <a:endParaRPr lang="ru-RU" sz="4400" dirty="0">
              <a:solidFill>
                <a:srgbClr val="9900FF"/>
              </a:solidFill>
              <a:effectLst>
                <a:outerShdw blurRad="38100" dist="38100" dir="2700000" algn="tl">
                  <a:srgbClr val="000000">
                    <a:alpha val="43137"/>
                  </a:srgbClr>
                </a:outerShdw>
              </a:effectLst>
            </a:endParaRPr>
          </a:p>
        </p:txBody>
      </p:sp>
      <p:sp>
        <p:nvSpPr>
          <p:cNvPr id="17" name="Прямоугольник 16"/>
          <p:cNvSpPr/>
          <p:nvPr/>
        </p:nvSpPr>
        <p:spPr>
          <a:xfrm>
            <a:off x="8024826" y="2000240"/>
            <a:ext cx="3429024" cy="769441"/>
          </a:xfrm>
          <a:prstGeom prst="rect">
            <a:avLst/>
          </a:prstGeom>
        </p:spPr>
        <p:txBody>
          <a:bodyPr wrap="square">
            <a:spAutoFit/>
          </a:bodyPr>
          <a:lstStyle/>
          <a:p>
            <a:r>
              <a:rPr lang="de-DE" sz="4400" b="1" i="1" dirty="0" smtClean="0">
                <a:solidFill>
                  <a:schemeClr val="accent6">
                    <a:lumMod val="75000"/>
                  </a:schemeClr>
                </a:solidFill>
                <a:effectLst>
                  <a:outerShdw blurRad="38100" dist="38100" dir="2700000" algn="tl">
                    <a:srgbClr val="000000">
                      <a:alpha val="43137"/>
                    </a:srgbClr>
                  </a:outerShdw>
                </a:effectLst>
              </a:rPr>
              <a:t>Mai</a:t>
            </a:r>
            <a:endParaRPr lang="ru-RU" sz="4400" dirty="0">
              <a:solidFill>
                <a:schemeClr val="accent6">
                  <a:lumMod val="75000"/>
                </a:schemeClr>
              </a:solidFill>
              <a:effectLst>
                <a:outerShdw blurRad="38100" dist="38100" dir="2700000" algn="tl">
                  <a:srgbClr val="000000">
                    <a:alpha val="43137"/>
                  </a:srgbClr>
                </a:outerShdw>
              </a:effectLst>
            </a:endParaRPr>
          </a:p>
        </p:txBody>
      </p:sp>
      <p:sp>
        <p:nvSpPr>
          <p:cNvPr id="18" name="Прямоугольник 17"/>
          <p:cNvSpPr/>
          <p:nvPr/>
        </p:nvSpPr>
        <p:spPr>
          <a:xfrm>
            <a:off x="8024826" y="2714620"/>
            <a:ext cx="3514311" cy="769441"/>
          </a:xfrm>
          <a:prstGeom prst="rect">
            <a:avLst/>
          </a:prstGeom>
        </p:spPr>
        <p:txBody>
          <a:bodyPr wrap="square">
            <a:spAutoFit/>
          </a:bodyPr>
          <a:lstStyle/>
          <a:p>
            <a:r>
              <a:rPr lang="de-DE" sz="4400" b="1" i="1" dirty="0" smtClean="0">
                <a:solidFill>
                  <a:srgbClr val="00B0F0"/>
                </a:solidFill>
                <a:effectLst>
                  <a:outerShdw blurRad="38100" dist="38100" dir="2700000" algn="tl">
                    <a:srgbClr val="000000">
                      <a:alpha val="43137"/>
                    </a:srgbClr>
                  </a:outerShdw>
                </a:effectLst>
              </a:rPr>
              <a:t>Oktober</a:t>
            </a:r>
            <a:endParaRPr lang="ru-RU" sz="4400" dirty="0">
              <a:solidFill>
                <a:srgbClr val="00B0F0"/>
              </a:solidFill>
              <a:effectLst>
                <a:outerShdw blurRad="38100" dist="38100" dir="2700000" algn="tl">
                  <a:srgbClr val="000000">
                    <a:alpha val="43137"/>
                  </a:srgbClr>
                </a:outerShdw>
              </a:effectLst>
            </a:endParaRPr>
          </a:p>
        </p:txBody>
      </p:sp>
      <p:sp>
        <p:nvSpPr>
          <p:cNvPr id="19" name="Прямоугольник 18"/>
          <p:cNvSpPr/>
          <p:nvPr/>
        </p:nvSpPr>
        <p:spPr>
          <a:xfrm>
            <a:off x="8024826" y="3429000"/>
            <a:ext cx="3599599" cy="769441"/>
          </a:xfrm>
          <a:prstGeom prst="rect">
            <a:avLst/>
          </a:prstGeom>
        </p:spPr>
        <p:txBody>
          <a:bodyPr wrap="square">
            <a:spAutoFit/>
          </a:bodyPr>
          <a:lstStyle/>
          <a:p>
            <a:r>
              <a:rPr lang="de-DE" sz="4400" b="1" i="1" dirty="0" smtClean="0">
                <a:solidFill>
                  <a:srgbClr val="008000"/>
                </a:solidFill>
                <a:effectLst>
                  <a:outerShdw blurRad="38100" dist="38100" dir="2700000" algn="tl">
                    <a:srgbClr val="000000">
                      <a:alpha val="43137"/>
                    </a:srgbClr>
                  </a:outerShdw>
                </a:effectLst>
              </a:rPr>
              <a:t>April</a:t>
            </a:r>
            <a:endParaRPr lang="ru-RU" sz="4400" dirty="0">
              <a:solidFill>
                <a:srgbClr val="008000"/>
              </a:solidFill>
              <a:effectLst>
                <a:outerShdw blurRad="38100" dist="38100" dir="2700000" algn="tl">
                  <a:srgbClr val="000000">
                    <a:alpha val="43137"/>
                  </a:srgbClr>
                </a:outerShdw>
              </a:effectLst>
            </a:endParaRPr>
          </a:p>
        </p:txBody>
      </p:sp>
      <p:sp>
        <p:nvSpPr>
          <p:cNvPr id="20" name="Прямоугольник 19"/>
          <p:cNvSpPr/>
          <p:nvPr/>
        </p:nvSpPr>
        <p:spPr>
          <a:xfrm>
            <a:off x="8024826" y="4071942"/>
            <a:ext cx="3599599" cy="769441"/>
          </a:xfrm>
          <a:prstGeom prst="rect">
            <a:avLst/>
          </a:prstGeom>
        </p:spPr>
        <p:txBody>
          <a:bodyPr wrap="square">
            <a:spAutoFit/>
          </a:bodyPr>
          <a:lstStyle/>
          <a:p>
            <a:r>
              <a:rPr lang="de-DE" sz="4400" b="1" i="1" dirty="0" smtClean="0">
                <a:solidFill>
                  <a:srgbClr val="FF66FF"/>
                </a:solidFill>
                <a:effectLst>
                  <a:outerShdw blurRad="38100" dist="38100" dir="2700000" algn="tl">
                    <a:srgbClr val="000000">
                      <a:alpha val="43137"/>
                    </a:srgbClr>
                  </a:outerShdw>
                </a:effectLst>
              </a:rPr>
              <a:t>Juli</a:t>
            </a:r>
            <a:endParaRPr lang="ru-RU" sz="4400" dirty="0">
              <a:solidFill>
                <a:srgbClr val="FF66FF"/>
              </a:solidFill>
              <a:effectLst>
                <a:outerShdw blurRad="38100" dist="38100" dir="2700000" algn="tl">
                  <a:srgbClr val="000000">
                    <a:alpha val="43137"/>
                  </a:srgbClr>
                </a:outerShdw>
              </a:effectLst>
            </a:endParaRPr>
          </a:p>
        </p:txBody>
      </p:sp>
      <p:sp>
        <p:nvSpPr>
          <p:cNvPr id="21" name="Прямоугольник 20"/>
          <p:cNvSpPr/>
          <p:nvPr/>
        </p:nvSpPr>
        <p:spPr>
          <a:xfrm>
            <a:off x="8096264" y="4714884"/>
            <a:ext cx="3429024" cy="769441"/>
          </a:xfrm>
          <a:prstGeom prst="rect">
            <a:avLst/>
          </a:prstGeom>
        </p:spPr>
        <p:txBody>
          <a:bodyPr wrap="square">
            <a:spAutoFit/>
          </a:bodyPr>
          <a:lstStyle/>
          <a:p>
            <a:r>
              <a:rPr lang="de-DE" sz="4400" b="1" i="1" dirty="0" smtClean="0">
                <a:solidFill>
                  <a:srgbClr val="0000FF"/>
                </a:solidFill>
                <a:effectLst>
                  <a:outerShdw blurRad="38100" dist="38100" dir="2700000" algn="tl">
                    <a:srgbClr val="000000">
                      <a:alpha val="43137"/>
                    </a:srgbClr>
                  </a:outerShdw>
                </a:effectLst>
              </a:rPr>
              <a:t>Dezember</a:t>
            </a:r>
            <a:endParaRPr lang="ru-RU" sz="4400" dirty="0">
              <a:solidFill>
                <a:srgbClr val="0000FF"/>
              </a:solidFill>
              <a:effectLst>
                <a:outerShdw blurRad="38100" dist="38100" dir="2700000" algn="tl">
                  <a:srgbClr val="000000">
                    <a:alpha val="43137"/>
                  </a:srgbClr>
                </a:outerShdw>
              </a:effectLst>
            </a:endParaRPr>
          </a:p>
        </p:txBody>
      </p:sp>
      <p:sp>
        <p:nvSpPr>
          <p:cNvPr id="22" name="Прямоугольник 21"/>
          <p:cNvSpPr/>
          <p:nvPr/>
        </p:nvSpPr>
        <p:spPr>
          <a:xfrm>
            <a:off x="8024826" y="5429264"/>
            <a:ext cx="3599599" cy="769441"/>
          </a:xfrm>
          <a:prstGeom prst="rect">
            <a:avLst/>
          </a:prstGeom>
        </p:spPr>
        <p:txBody>
          <a:bodyPr wrap="square">
            <a:spAutoFit/>
          </a:bodyPr>
          <a:lstStyle/>
          <a:p>
            <a:r>
              <a:rPr lang="de-DE" sz="4400" b="1" i="1" dirty="0" smtClean="0">
                <a:solidFill>
                  <a:srgbClr val="C00000"/>
                </a:solidFill>
                <a:effectLst>
                  <a:outerShdw blurRad="38100" dist="38100" dir="2700000" algn="tl">
                    <a:srgbClr val="000000">
                      <a:alpha val="43137"/>
                    </a:srgbClr>
                  </a:outerShdw>
                </a:effectLst>
              </a:rPr>
              <a:t>August</a:t>
            </a:r>
            <a:endParaRPr lang="ru-RU" sz="4400" dirty="0">
              <a:solidFill>
                <a:srgbClr val="C00000"/>
              </a:solidFill>
              <a:effectLst>
                <a:outerShdw blurRad="38100" dist="38100" dir="2700000" algn="tl">
                  <a:srgbClr val="000000">
                    <a:alpha val="43137"/>
                  </a:srgbClr>
                </a:outerShdw>
              </a:effectLst>
            </a:endParaRPr>
          </a:p>
        </p:txBody>
      </p:sp>
      <p:sp>
        <p:nvSpPr>
          <p:cNvPr id="23" name="Прямоугольник 22"/>
          <p:cNvSpPr/>
          <p:nvPr/>
        </p:nvSpPr>
        <p:spPr>
          <a:xfrm>
            <a:off x="8024826" y="6088559"/>
            <a:ext cx="3684886" cy="769441"/>
          </a:xfrm>
          <a:prstGeom prst="rect">
            <a:avLst/>
          </a:prstGeom>
        </p:spPr>
        <p:txBody>
          <a:bodyPr wrap="square">
            <a:spAutoFit/>
          </a:bodyPr>
          <a:lstStyle/>
          <a:p>
            <a:r>
              <a:rPr lang="de-DE" sz="4400" b="1" i="1" dirty="0" smtClean="0">
                <a:solidFill>
                  <a:schemeClr val="accent3">
                    <a:lumMod val="75000"/>
                  </a:schemeClr>
                </a:solidFill>
                <a:effectLst>
                  <a:outerShdw blurRad="38100" dist="38100" dir="2700000" algn="tl">
                    <a:srgbClr val="000000">
                      <a:alpha val="43137"/>
                    </a:srgbClr>
                  </a:outerShdw>
                </a:effectLst>
              </a:rPr>
              <a:t>Juni</a:t>
            </a:r>
            <a:endParaRPr lang="ru-RU" sz="4400"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Juli.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Septemb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zemb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Februa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Septemb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7" name="Novemb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8" name="Maerz.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9" name="Mai.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0" name="August.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1" name="Oktob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Februar.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12" name="April.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9" name="Mai.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Juli.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11" name="Oktober.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5" name="Dezember.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3" name="Juni.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10" name="August.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fill="hold"/>
                                        <p:tgtEl>
                                          <p:spTgt spid="13"/>
                                        </p:tgtEl>
                                        <p:attrNameLst>
                                          <p:attrName>ppt_x</p:attrName>
                                        </p:attrNameLst>
                                      </p:cBhvr>
                                      <p:tavLst>
                                        <p:tav tm="0">
                                          <p:val>
                                            <p:strVal val="#ppt_x"/>
                                          </p:val>
                                        </p:tav>
                                        <p:tav tm="100000">
                                          <p:val>
                                            <p:strVal val="#ppt_x"/>
                                          </p:val>
                                        </p:tav>
                                      </p:tavLst>
                                    </p:anim>
                                    <p:anim calcmode="lin" valueType="num">
                                      <p:cBhvr additive="base">
                                        <p:cTn id="11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12" name="April.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13" name="Jun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FF0000"/>
                </a:solidFill>
                <a:effectLst/>
                <a:ea typeface="Times New Roman" pitchFamily="18" charset="0"/>
                <a:cs typeface="Arial" pitchFamily="34" charset="0"/>
              </a:rPr>
              <a:t>Запомни слова:</a:t>
            </a:r>
            <a:endParaRPr kumimoji="0" lang="ru-RU" sz="3200" b="0" i="0" u="none" strike="noStrike" cap="none" normalizeH="0" baseline="0" dirty="0" smtClean="0">
              <a:ln>
                <a:noFill/>
              </a:ln>
              <a:solidFill>
                <a:srgbClr val="FF0000"/>
              </a:solidFill>
              <a:effectLst/>
              <a:cs typeface="Arial" pitchFamily="34" charset="0"/>
            </a:endParaRPr>
          </a:p>
        </p:txBody>
      </p:sp>
      <p:sp>
        <p:nvSpPr>
          <p:cNvPr id="29698" name="Rectangle 2">
            <a:hlinkClick r:id="" action="ppaction://noaction">
              <a:snd r:embed="rId10" name="dasJahr.wav"/>
            </a:hlinkClick>
          </p:cNvPr>
          <p:cNvSpPr>
            <a:spLocks noChangeArrowheads="1"/>
          </p:cNvSpPr>
          <p:nvPr/>
        </p:nvSpPr>
        <p:spPr bwMode="auto">
          <a:xfrm>
            <a:off x="309522" y="714356"/>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das Jahr</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год</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5" name="Rectangle 2">
            <a:hlinkClick r:id="" action="ppaction://noaction">
              <a:snd r:embed="rId11" name="dieWoche.wav"/>
            </a:hlinkClick>
          </p:cNvPr>
          <p:cNvSpPr>
            <a:spLocks noChangeArrowheads="1"/>
          </p:cNvSpPr>
          <p:nvPr/>
        </p:nvSpPr>
        <p:spPr bwMode="auto">
          <a:xfrm>
            <a:off x="309522" y="3000372"/>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die Woche</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неделя</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6" name="Rectangle 2">
            <a:hlinkClick r:id="rId12" action="ppaction://hlinksldjump"/>
          </p:cNvPr>
          <p:cNvSpPr>
            <a:spLocks noChangeArrowheads="1"/>
          </p:cNvSpPr>
          <p:nvPr/>
        </p:nvSpPr>
        <p:spPr bwMode="auto">
          <a:xfrm>
            <a:off x="309522" y="3786190"/>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jede Woche</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каждую неделю</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7" name="Rectangle 2">
            <a:hlinkClick r:id="" action="ppaction://noaction">
              <a:snd r:embed="rId5" name="der_Monat_Monate.wav"/>
            </a:hlinkClick>
          </p:cNvPr>
          <p:cNvSpPr>
            <a:spLocks noChangeArrowheads="1"/>
          </p:cNvSpPr>
          <p:nvPr/>
        </p:nvSpPr>
        <p:spPr bwMode="auto">
          <a:xfrm>
            <a:off x="309522" y="2214554"/>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der Monat (die Monate)</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месяц</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8" name="Rectangle 2">
            <a:hlinkClick r:id="" action="ppaction://noaction">
              <a:snd r:embed="rId13" name="die_Jahreszeit.wav"/>
            </a:hlinkClick>
          </p:cNvPr>
          <p:cNvSpPr>
            <a:spLocks noChangeArrowheads="1"/>
          </p:cNvSpPr>
          <p:nvPr/>
        </p:nvSpPr>
        <p:spPr bwMode="auto">
          <a:xfrm>
            <a:off x="309522" y="1428736"/>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die Jahreszeit (die Jahreszeiten)</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время года</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9" name="Rectangle 2">
            <a:hlinkClick r:id="" action="ppaction://noaction">
              <a:snd r:embed="rId14" name="jeden_Tag.wav"/>
            </a:hlinkClick>
          </p:cNvPr>
          <p:cNvSpPr>
            <a:spLocks noChangeArrowheads="1"/>
          </p:cNvSpPr>
          <p:nvPr/>
        </p:nvSpPr>
        <p:spPr bwMode="auto">
          <a:xfrm>
            <a:off x="309522" y="4714884"/>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jeden Tag</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кажд</a:t>
            </a:r>
            <a:r>
              <a:rPr lang="ru-RU" sz="4000" b="1" i="1" dirty="0" smtClean="0">
                <a:solidFill>
                  <a:srgbClr val="000000"/>
                </a:solidFill>
                <a:ea typeface="Times New Roman" pitchFamily="18" charset="0"/>
                <a:cs typeface="Arial" pitchFamily="34" charset="0"/>
              </a:rPr>
              <a:t>ый день</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10" name="Rectangle 2">
            <a:hlinkClick r:id="rId12" action="ppaction://hlinksldjump"/>
          </p:cNvPr>
          <p:cNvSpPr>
            <a:spLocks noChangeArrowheads="1"/>
          </p:cNvSpPr>
          <p:nvPr/>
        </p:nvSpPr>
        <p:spPr bwMode="auto">
          <a:xfrm>
            <a:off x="309522" y="5715016"/>
            <a:ext cx="118824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der </a:t>
            </a:r>
            <a:r>
              <a:rPr lang="de-DE" sz="4000" b="1" i="1" dirty="0" smtClean="0">
                <a:solidFill>
                  <a:srgbClr val="0000CC"/>
                </a:solidFill>
                <a:ea typeface="Times New Roman" pitchFamily="18" charset="0"/>
                <a:cs typeface="Arial" pitchFamily="34" charset="0"/>
              </a:rPr>
              <a:t>letzte</a:t>
            </a:r>
            <a:r>
              <a:rPr kumimoji="0" lang="ru-RU" sz="40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4000" b="1"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lang="ru-RU" sz="4000" b="1" i="1" dirty="0" smtClean="0">
                <a:solidFill>
                  <a:srgbClr val="000000"/>
                </a:solidFill>
                <a:ea typeface="Times New Roman" pitchFamily="18" charset="0"/>
                <a:cs typeface="Arial" pitchFamily="34" charset="0"/>
              </a:rPr>
              <a:t>последний</a:t>
            </a:r>
            <a:endPar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as Jah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ie Jahreszeit (die Jahreszeite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er_Monat_Monat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die Woch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jede Woch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jeden Ta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9" name="der letz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5"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MOVIE_ONCLICK_URL" val="http://"/>
  <p:tag name="GENSWF_MOVIE_PRESENTATION_END_URL" val="http://"/>
  <p:tag name="ISPRING_RESOURCE_PATHS_HASH" val="b5c53bff164ca3da6db65ab7b059bec641b4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18677</TotalTime>
  <Words>1052</Words>
  <Application>Microsoft Office PowerPoint</Application>
  <PresentationFormat>Произвольный</PresentationFormat>
  <Paragraphs>385</Paragraphs>
  <Slides>48</Slides>
  <Notes>48</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1 – der erste</vt:lpstr>
      <vt:lpstr>1 – der erste</vt:lpstr>
      <vt:lpstr>первый</vt:lpstr>
      <vt:lpstr>20 – der zwanzigste</vt:lpstr>
      <vt:lpstr>60 – der sechzigste</vt:lpstr>
      <vt:lpstr>20 – двадцатый</vt:lpstr>
      <vt:lpstr>60 – шестьдесятый</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Молодец!</vt:lpstr>
      <vt:lpstr>Слайд 42</vt:lpstr>
      <vt:lpstr>Слайд 43</vt:lpstr>
      <vt:lpstr>Слайд 44</vt:lpstr>
      <vt:lpstr>Слайд 45</vt:lpstr>
      <vt:lpstr>Слайд 46</vt:lpstr>
      <vt:lpstr>Слайд 47</vt:lpstr>
      <vt:lpstr>Слайд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Stunde_23</dc:title>
  <dc:creator>Admin</dc:creator>
  <cp:lastModifiedBy>Admin</cp:lastModifiedBy>
  <cp:revision>4738</cp:revision>
  <dcterms:created xsi:type="dcterms:W3CDTF">2010-08-02T17:52:52Z</dcterms:created>
  <dcterms:modified xsi:type="dcterms:W3CDTF">2022-02-11T15:25:45Z</dcterms:modified>
</cp:coreProperties>
</file>